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12221" r:id="rId5"/>
    <p:sldId id="12223" r:id="rId6"/>
    <p:sldId id="12199" r:id="rId7"/>
    <p:sldId id="12222" r:id="rId8"/>
    <p:sldId id="12224" r:id="rId9"/>
    <p:sldId id="12225" r:id="rId10"/>
    <p:sldId id="12226" r:id="rId11"/>
    <p:sldId id="12227" r:id="rId12"/>
    <p:sldId id="12228" r:id="rId13"/>
    <p:sldId id="12229" r:id="rId14"/>
    <p:sldId id="12230" r:id="rId15"/>
    <p:sldId id="12231" r:id="rId16"/>
    <p:sldId id="12232" r:id="rId17"/>
    <p:sldId id="12233" r:id="rId18"/>
    <p:sldId id="12234" r:id="rId19"/>
  </p:sldIdLst>
  <p:sldSz cx="10160000" cy="5715000"/>
  <p:notesSz cx="6858000" cy="9144000"/>
  <p:defaultTextStyle>
    <a:defPPr>
      <a:defRPr lang="en-US"/>
    </a:defPPr>
    <a:lvl1pPr marL="0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1pPr>
    <a:lvl2pPr marL="160457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2pPr>
    <a:lvl3pPr marL="320913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3pPr>
    <a:lvl4pPr marL="481370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4pPr>
    <a:lvl5pPr marL="641827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5pPr>
    <a:lvl6pPr marL="802283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6pPr>
    <a:lvl7pPr marL="962740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7pPr>
    <a:lvl8pPr marL="1123196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8pPr>
    <a:lvl9pPr marL="1283653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6" userDrawn="1">
          <p15:clr>
            <a:srgbClr val="A4A3A4"/>
          </p15:clr>
        </p15:guide>
        <p15:guide id="2" orient="horz" pos="1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Kollak" initials="SK" lastIdx="1" clrIdx="0">
    <p:extLst>
      <p:ext uri="{19B8F6BF-5375-455C-9EA6-DF929625EA0E}">
        <p15:presenceInfo xmlns:p15="http://schemas.microsoft.com/office/powerpoint/2012/main" userId="S-1-5-21-594793799-739796040-772316394-3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DA4"/>
    <a:srgbClr val="FE5000"/>
    <a:srgbClr val="777776"/>
    <a:srgbClr val="E88757"/>
    <a:srgbClr val="4C77C0"/>
    <a:srgbClr val="809ED2"/>
    <a:srgbClr val="D9D9D6"/>
    <a:srgbClr val="003EAB"/>
    <a:srgbClr val="005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72356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294" y="102"/>
      </p:cViewPr>
      <p:guideLst>
        <p:guide pos="756"/>
        <p:guide orient="horz" pos="17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43" d="100"/>
          <a:sy n="43" d="100"/>
        </p:scale>
        <p:origin x="280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1F691A1-F80F-72AF-7F7F-B8BCA957F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DCE9D1-1CB3-5F4A-94DC-5698FDBE17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BE571-1EDF-8342-9F14-4402CD4CFA62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D7566E-B0A9-E59C-71FC-91D87FB96C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7F0054-B64A-3ED1-D9D6-7FB4E2A9E1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C521-C17C-D441-AD5A-95C1BB127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188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8DE6F-40CE-A144-A1DE-C443BDD3415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CB916-5580-6949-9F1C-5D10CE9A02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88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600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200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799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399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999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598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1198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797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4.png"/><Relationship Id="rId18" Type="http://schemas.openxmlformats.org/officeDocument/2006/relationships/hyperlink" Target="https://twitter.com/VDI_News" TargetMode="External"/><Relationship Id="rId3" Type="http://schemas.openxmlformats.org/officeDocument/2006/relationships/hyperlink" Target="https://www.youtube.com/user/MeinVDI" TargetMode="External"/><Relationship Id="rId21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hyperlink" Target="https://www.instagram.com/vdi_technikhelden/" TargetMode="External"/><Relationship Id="rId17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26.png"/><Relationship Id="rId20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log.vdi.de/" TargetMode="External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hyperlink" Target="https://www.linkedin.com/company/vdi-verein-deutscher-ingenieure-e-v-/" TargetMode="Externa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hyperlink" Target="https://www.facebook.com/VereinDeutscherIngenieure/" TargetMode="External"/><Relationship Id="rId14" Type="http://schemas.openxmlformats.org/officeDocument/2006/relationships/image" Target="../media/image25.svg"/><Relationship Id="rId2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DI_Titelfolie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 5">
            <a:extLst>
              <a:ext uri="{FF2B5EF4-FFF2-40B4-BE49-F238E27FC236}">
                <a16:creationId xmlns:a16="http://schemas.microsoft.com/office/drawing/2014/main" id="{6673663C-8DB7-38B8-F2F9-8001460B34A9}"/>
              </a:ext>
            </a:extLst>
          </p:cNvPr>
          <p:cNvSpPr/>
          <p:nvPr userDrawn="1"/>
        </p:nvSpPr>
        <p:spPr>
          <a:xfrm>
            <a:off x="6118579" y="-70391"/>
            <a:ext cx="4109153" cy="6134611"/>
          </a:xfrm>
          <a:custGeom>
            <a:avLst/>
            <a:gdLst>
              <a:gd name="connsiteX0" fmla="*/ 0 w 8596382"/>
              <a:gd name="connsiteY0" fmla="*/ 5715000 h 5715000"/>
              <a:gd name="connsiteX1" fmla="*/ 2853271 w 8596382"/>
              <a:gd name="connsiteY1" fmla="*/ 0 h 5715000"/>
              <a:gd name="connsiteX2" fmla="*/ 5743111 w 8596382"/>
              <a:gd name="connsiteY2" fmla="*/ 0 h 5715000"/>
              <a:gd name="connsiteX3" fmla="*/ 8596382 w 8596382"/>
              <a:gd name="connsiteY3" fmla="*/ 5715000 h 5715000"/>
              <a:gd name="connsiteX4" fmla="*/ 0 w 8596382"/>
              <a:gd name="connsiteY4" fmla="*/ 5715000 h 5715000"/>
              <a:gd name="connsiteX0" fmla="*/ 0 w 5743111"/>
              <a:gd name="connsiteY0" fmla="*/ 5715000 h 5715000"/>
              <a:gd name="connsiteX1" fmla="*/ 2853271 w 5743111"/>
              <a:gd name="connsiteY1" fmla="*/ 0 h 5715000"/>
              <a:gd name="connsiteX2" fmla="*/ 5743111 w 5743111"/>
              <a:gd name="connsiteY2" fmla="*/ 0 h 5715000"/>
              <a:gd name="connsiteX3" fmla="*/ 4983232 w 5743111"/>
              <a:gd name="connsiteY3" fmla="*/ 5715000 h 5715000"/>
              <a:gd name="connsiteX4" fmla="*/ 0 w 5743111"/>
              <a:gd name="connsiteY4" fmla="*/ 5715000 h 5715000"/>
              <a:gd name="connsiteX0" fmla="*/ 0 w 4993811"/>
              <a:gd name="connsiteY0" fmla="*/ 5715000 h 5715000"/>
              <a:gd name="connsiteX1" fmla="*/ 2853271 w 4993811"/>
              <a:gd name="connsiteY1" fmla="*/ 0 h 5715000"/>
              <a:gd name="connsiteX2" fmla="*/ 4993811 w 4993811"/>
              <a:gd name="connsiteY2" fmla="*/ 6350 h 5715000"/>
              <a:gd name="connsiteX3" fmla="*/ 4983232 w 4993811"/>
              <a:gd name="connsiteY3" fmla="*/ 5715000 h 5715000"/>
              <a:gd name="connsiteX4" fmla="*/ 0 w 4993811"/>
              <a:gd name="connsiteY4" fmla="*/ 5715000 h 5715000"/>
              <a:gd name="connsiteX0" fmla="*/ 0 w 4058941"/>
              <a:gd name="connsiteY0" fmla="*/ 5721350 h 5721350"/>
              <a:gd name="connsiteX1" fmla="*/ 1918401 w 4058941"/>
              <a:gd name="connsiteY1" fmla="*/ 0 h 5721350"/>
              <a:gd name="connsiteX2" fmla="*/ 4058941 w 4058941"/>
              <a:gd name="connsiteY2" fmla="*/ 6350 h 5721350"/>
              <a:gd name="connsiteX3" fmla="*/ 4048362 w 4058941"/>
              <a:gd name="connsiteY3" fmla="*/ 5715000 h 5721350"/>
              <a:gd name="connsiteX4" fmla="*/ 0 w 4058941"/>
              <a:gd name="connsiteY4" fmla="*/ 5721350 h 5721350"/>
              <a:gd name="connsiteX0" fmla="*/ 0 w 4058941"/>
              <a:gd name="connsiteY0" fmla="*/ 5721350 h 5721350"/>
              <a:gd name="connsiteX1" fmla="*/ 1899828 w 4058941"/>
              <a:gd name="connsiteY1" fmla="*/ 0 h 5721350"/>
              <a:gd name="connsiteX2" fmla="*/ 4058941 w 4058941"/>
              <a:gd name="connsiteY2" fmla="*/ 6350 h 5721350"/>
              <a:gd name="connsiteX3" fmla="*/ 4048362 w 4058941"/>
              <a:gd name="connsiteY3" fmla="*/ 5715000 h 5721350"/>
              <a:gd name="connsiteX4" fmla="*/ 0 w 4058941"/>
              <a:gd name="connsiteY4" fmla="*/ 5721350 h 5721350"/>
              <a:gd name="connsiteX0" fmla="*/ 0 w 4048379"/>
              <a:gd name="connsiteY0" fmla="*/ 5721350 h 5721350"/>
              <a:gd name="connsiteX1" fmla="*/ 1899828 w 4048379"/>
              <a:gd name="connsiteY1" fmla="*/ 0 h 5721350"/>
              <a:gd name="connsiteX2" fmla="*/ 3514116 w 4048379"/>
              <a:gd name="connsiteY2" fmla="*/ 0 h 5721350"/>
              <a:gd name="connsiteX3" fmla="*/ 4048362 w 4048379"/>
              <a:gd name="connsiteY3" fmla="*/ 5715000 h 5721350"/>
              <a:gd name="connsiteX4" fmla="*/ 0 w 4048379"/>
              <a:gd name="connsiteY4" fmla="*/ 5721350 h 5721350"/>
              <a:gd name="connsiteX0" fmla="*/ 0 w 3514116"/>
              <a:gd name="connsiteY0" fmla="*/ 5721350 h 5746750"/>
              <a:gd name="connsiteX1" fmla="*/ 1899828 w 3514116"/>
              <a:gd name="connsiteY1" fmla="*/ 0 h 5746750"/>
              <a:gd name="connsiteX2" fmla="*/ 3514116 w 3514116"/>
              <a:gd name="connsiteY2" fmla="*/ 0 h 5746750"/>
              <a:gd name="connsiteX3" fmla="*/ 3274463 w 3514116"/>
              <a:gd name="connsiteY3" fmla="*/ 5746750 h 5746750"/>
              <a:gd name="connsiteX4" fmla="*/ 0 w 3514116"/>
              <a:gd name="connsiteY4" fmla="*/ 5721350 h 5746750"/>
              <a:gd name="connsiteX0" fmla="*/ 0 w 3534806"/>
              <a:gd name="connsiteY0" fmla="*/ 5721350 h 5740400"/>
              <a:gd name="connsiteX1" fmla="*/ 1899828 w 3534806"/>
              <a:gd name="connsiteY1" fmla="*/ 0 h 5740400"/>
              <a:gd name="connsiteX2" fmla="*/ 3514116 w 3534806"/>
              <a:gd name="connsiteY2" fmla="*/ 0 h 5740400"/>
              <a:gd name="connsiteX3" fmla="*/ 3534493 w 3534806"/>
              <a:gd name="connsiteY3" fmla="*/ 5740400 h 5740400"/>
              <a:gd name="connsiteX4" fmla="*/ 0 w 3534806"/>
              <a:gd name="connsiteY4" fmla="*/ 5721350 h 5740400"/>
              <a:gd name="connsiteX0" fmla="*/ 0 w 3545072"/>
              <a:gd name="connsiteY0" fmla="*/ 5721350 h 5740400"/>
              <a:gd name="connsiteX1" fmla="*/ 1899828 w 3545072"/>
              <a:gd name="connsiteY1" fmla="*/ 0 h 5740400"/>
              <a:gd name="connsiteX2" fmla="*/ 3545072 w 3545072"/>
              <a:gd name="connsiteY2" fmla="*/ 6350 h 5740400"/>
              <a:gd name="connsiteX3" fmla="*/ 3534493 w 3545072"/>
              <a:gd name="connsiteY3" fmla="*/ 5740400 h 5740400"/>
              <a:gd name="connsiteX4" fmla="*/ 0 w 3545072"/>
              <a:gd name="connsiteY4" fmla="*/ 5721350 h 5740400"/>
              <a:gd name="connsiteX0" fmla="*/ 0 w 3545072"/>
              <a:gd name="connsiteY0" fmla="*/ 5721350 h 5740400"/>
              <a:gd name="connsiteX1" fmla="*/ 1899828 w 3545072"/>
              <a:gd name="connsiteY1" fmla="*/ 0 h 5740400"/>
              <a:gd name="connsiteX2" fmla="*/ 3545072 w 3545072"/>
              <a:gd name="connsiteY2" fmla="*/ 0 h 5740400"/>
              <a:gd name="connsiteX3" fmla="*/ 3534493 w 3545072"/>
              <a:gd name="connsiteY3" fmla="*/ 5740400 h 5740400"/>
              <a:gd name="connsiteX4" fmla="*/ 0 w 3545072"/>
              <a:gd name="connsiteY4" fmla="*/ 5721350 h 5740400"/>
              <a:gd name="connsiteX0" fmla="*/ 0 w 3545072"/>
              <a:gd name="connsiteY0" fmla="*/ 5721350 h 5740400"/>
              <a:gd name="connsiteX1" fmla="*/ 1683136 w 3545072"/>
              <a:gd name="connsiteY1" fmla="*/ 0 h 5740400"/>
              <a:gd name="connsiteX2" fmla="*/ 3545072 w 3545072"/>
              <a:gd name="connsiteY2" fmla="*/ 0 h 5740400"/>
              <a:gd name="connsiteX3" fmla="*/ 3534493 w 3545072"/>
              <a:gd name="connsiteY3" fmla="*/ 5740400 h 5740400"/>
              <a:gd name="connsiteX4" fmla="*/ 0 w 3545072"/>
              <a:gd name="connsiteY4" fmla="*/ 5721350 h 5740400"/>
              <a:gd name="connsiteX0" fmla="*/ 0 w 3972264"/>
              <a:gd name="connsiteY0" fmla="*/ 5727700 h 5740400"/>
              <a:gd name="connsiteX1" fmla="*/ 2110328 w 3972264"/>
              <a:gd name="connsiteY1" fmla="*/ 0 h 5740400"/>
              <a:gd name="connsiteX2" fmla="*/ 3972264 w 3972264"/>
              <a:gd name="connsiteY2" fmla="*/ 0 h 5740400"/>
              <a:gd name="connsiteX3" fmla="*/ 3961685 w 3972264"/>
              <a:gd name="connsiteY3" fmla="*/ 5740400 h 5740400"/>
              <a:gd name="connsiteX4" fmla="*/ 0 w 3972264"/>
              <a:gd name="connsiteY4" fmla="*/ 5727700 h 5740400"/>
              <a:gd name="connsiteX0" fmla="*/ 0 w 4046558"/>
              <a:gd name="connsiteY0" fmla="*/ 5746750 h 5746750"/>
              <a:gd name="connsiteX1" fmla="*/ 2184622 w 4046558"/>
              <a:gd name="connsiteY1" fmla="*/ 0 h 5746750"/>
              <a:gd name="connsiteX2" fmla="*/ 4046558 w 4046558"/>
              <a:gd name="connsiteY2" fmla="*/ 0 h 5746750"/>
              <a:gd name="connsiteX3" fmla="*/ 4035979 w 4046558"/>
              <a:gd name="connsiteY3" fmla="*/ 5740400 h 5746750"/>
              <a:gd name="connsiteX4" fmla="*/ 0 w 4046558"/>
              <a:gd name="connsiteY4" fmla="*/ 5746750 h 5746750"/>
              <a:gd name="connsiteX0" fmla="*/ 0 w 3282387"/>
              <a:gd name="connsiteY0" fmla="*/ 5739875 h 5740400"/>
              <a:gd name="connsiteX1" fmla="*/ 1420451 w 3282387"/>
              <a:gd name="connsiteY1" fmla="*/ 0 h 5740400"/>
              <a:gd name="connsiteX2" fmla="*/ 3282387 w 3282387"/>
              <a:gd name="connsiteY2" fmla="*/ 0 h 5740400"/>
              <a:gd name="connsiteX3" fmla="*/ 3271808 w 3282387"/>
              <a:gd name="connsiteY3" fmla="*/ 5740400 h 5740400"/>
              <a:gd name="connsiteX4" fmla="*/ 0 w 3282387"/>
              <a:gd name="connsiteY4" fmla="*/ 5739875 h 5740400"/>
              <a:gd name="connsiteX0" fmla="*/ 0 w 3282387"/>
              <a:gd name="connsiteY0" fmla="*/ 5746750 h 5747275"/>
              <a:gd name="connsiteX1" fmla="*/ 1340012 w 3282387"/>
              <a:gd name="connsiteY1" fmla="*/ 0 h 5747275"/>
              <a:gd name="connsiteX2" fmla="*/ 3282387 w 3282387"/>
              <a:gd name="connsiteY2" fmla="*/ 6875 h 5747275"/>
              <a:gd name="connsiteX3" fmla="*/ 3271808 w 3282387"/>
              <a:gd name="connsiteY3" fmla="*/ 5747275 h 5747275"/>
              <a:gd name="connsiteX4" fmla="*/ 0 w 3282387"/>
              <a:gd name="connsiteY4" fmla="*/ 5746750 h 5747275"/>
              <a:gd name="connsiteX0" fmla="*/ 0 w 3336013"/>
              <a:gd name="connsiteY0" fmla="*/ 5746750 h 5747275"/>
              <a:gd name="connsiteX1" fmla="*/ 1340012 w 3336013"/>
              <a:gd name="connsiteY1" fmla="*/ 0 h 5747275"/>
              <a:gd name="connsiteX2" fmla="*/ 3336013 w 3336013"/>
              <a:gd name="connsiteY2" fmla="*/ 0 h 5747275"/>
              <a:gd name="connsiteX3" fmla="*/ 3271808 w 3336013"/>
              <a:gd name="connsiteY3" fmla="*/ 5747275 h 5747275"/>
              <a:gd name="connsiteX4" fmla="*/ 0 w 3336013"/>
              <a:gd name="connsiteY4" fmla="*/ 5746750 h 5747275"/>
              <a:gd name="connsiteX0" fmla="*/ 0 w 3336013"/>
              <a:gd name="connsiteY0" fmla="*/ 5746750 h 5754150"/>
              <a:gd name="connsiteX1" fmla="*/ 1340012 w 3336013"/>
              <a:gd name="connsiteY1" fmla="*/ 0 h 5754150"/>
              <a:gd name="connsiteX2" fmla="*/ 3336013 w 3336013"/>
              <a:gd name="connsiteY2" fmla="*/ 0 h 5754150"/>
              <a:gd name="connsiteX3" fmla="*/ 3332137 w 3336013"/>
              <a:gd name="connsiteY3" fmla="*/ 5754150 h 5754150"/>
              <a:gd name="connsiteX4" fmla="*/ 0 w 3336013"/>
              <a:gd name="connsiteY4" fmla="*/ 5746750 h 57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013" h="5754150">
                <a:moveTo>
                  <a:pt x="0" y="5746750"/>
                </a:moveTo>
                <a:lnTo>
                  <a:pt x="1340012" y="0"/>
                </a:lnTo>
                <a:lnTo>
                  <a:pt x="3336013" y="0"/>
                </a:lnTo>
                <a:cubicBezTo>
                  <a:pt x="3332487" y="1902883"/>
                  <a:pt x="3335663" y="3851267"/>
                  <a:pt x="3332137" y="5754150"/>
                </a:cubicBezTo>
                <a:lnTo>
                  <a:pt x="0" y="574675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72204" y="4376256"/>
            <a:ext cx="2792123" cy="49090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950"/>
              </a:lnSpc>
              <a:spcBef>
                <a:spcPts val="0"/>
              </a:spcBef>
              <a:buNone/>
              <a:defRPr sz="16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 algn="ctr">
              <a:buNone/>
              <a:defRPr sz="1500"/>
            </a:lvl2pPr>
            <a:lvl3pPr marL="685634" indent="0" algn="ctr">
              <a:buNone/>
              <a:defRPr sz="1350"/>
            </a:lvl3pPr>
            <a:lvl4pPr marL="1028450" indent="0" algn="ctr">
              <a:buNone/>
              <a:defRPr sz="1200"/>
            </a:lvl4pPr>
            <a:lvl5pPr marL="1371266" indent="0" algn="ctr">
              <a:buNone/>
              <a:defRPr sz="1200"/>
            </a:lvl5pPr>
            <a:lvl6pPr marL="1714083" indent="0" algn="ctr">
              <a:buNone/>
              <a:defRPr sz="1200"/>
            </a:lvl6pPr>
            <a:lvl7pPr marL="2056900" indent="0" algn="ctr">
              <a:buNone/>
              <a:defRPr sz="1200"/>
            </a:lvl7pPr>
            <a:lvl8pPr marL="2399716" indent="0" algn="ctr">
              <a:buNone/>
              <a:defRPr sz="1200"/>
            </a:lvl8pPr>
            <a:lvl9pPr marL="2742532" indent="0" algn="ctr">
              <a:buNone/>
              <a:defRPr sz="1200"/>
            </a:lvl9pPr>
          </a:lstStyle>
          <a:p>
            <a:r>
              <a:rPr lang="de-DE" dirty="0"/>
              <a:t>Untertitel hinzufügen/</a:t>
            </a:r>
            <a:br>
              <a:rPr lang="de-DE" dirty="0"/>
            </a:br>
            <a:r>
              <a:rPr lang="de-DE" dirty="0"/>
              <a:t>Organisation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783C5B2-B427-F452-8E19-FB91F6A53045}"/>
              </a:ext>
            </a:extLst>
          </p:cNvPr>
          <p:cNvSpPr txBox="1">
            <a:spLocks/>
          </p:cNvSpPr>
          <p:nvPr userDrawn="1"/>
        </p:nvSpPr>
        <p:spPr>
          <a:xfrm>
            <a:off x="8227440" y="5286467"/>
            <a:ext cx="99402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b="0" i="0" dirty="0">
              <a:solidFill>
                <a:srgbClr val="000000"/>
              </a:solidFill>
              <a:latin typeface="Nunito Sans Light" pitchFamily="2" charset="77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6C56589-1077-623F-A523-E6F28E3AF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2205" y="2484800"/>
            <a:ext cx="2792123" cy="1673010"/>
          </a:xfrm>
        </p:spPr>
        <p:txBody>
          <a:bodyPr wrap="square" lIns="0" tIns="0" rIns="0" bIns="0" numCol="1"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4AA0509-1551-4BFE-CFC0-5FD3746735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2173" y="5274000"/>
            <a:ext cx="2790467" cy="335840"/>
          </a:xfrm>
        </p:spPr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AE4EFEA-B26D-77BC-FE6A-C6A17746A0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41855" y="287468"/>
            <a:ext cx="1238711" cy="9644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39DA6B8-5D9C-3C27-B99F-2CD6A5B07720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Hintergrundbild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Entwurf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Hintergrund formatieren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Bild- oder Texturfüllung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Bildquelle: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1B04F57-2957-498E-1609-D1E44346A8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9050"/>
            <a:ext cx="3321050" cy="1752600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Hintergrundbild einfügen:</a:t>
            </a:r>
          </a:p>
          <a:p>
            <a:r>
              <a:rPr lang="de-DE" dirty="0"/>
              <a:t>Format: 25,2 x 15,88 cm</a:t>
            </a:r>
          </a:p>
          <a:p>
            <a:pPr lv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4B3FD8C-B440-0D65-2B92-EC41EC58EBA8}"/>
              </a:ext>
            </a:extLst>
          </p:cNvPr>
          <p:cNvSpPr/>
          <p:nvPr userDrawn="1"/>
        </p:nvSpPr>
        <p:spPr>
          <a:xfrm>
            <a:off x="-2167850" y="1526893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Einfügen</a:t>
            </a: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Kopf- und Fußzeile</a:t>
            </a: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Fußzeile anpassen</a:t>
            </a: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Für alle übernehmen</a:t>
            </a:r>
          </a:p>
        </p:txBody>
      </p:sp>
    </p:spTree>
    <p:extLst>
      <p:ext uri="{BB962C8B-B14F-4D97-AF65-F5344CB8AC3E}">
        <p14:creationId xmlns:p14="http://schemas.microsoft.com/office/powerpoint/2010/main" val="3194458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Headline i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E8B2538-7730-D370-6C2E-BAAF6F2135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5996" y="5191706"/>
            <a:ext cx="4378526" cy="5550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1751"/>
              <a:gd name="connsiteY0" fmla="*/ 0 h 8000"/>
              <a:gd name="connsiteX1" fmla="*/ 11751 w 11751"/>
              <a:gd name="connsiteY1" fmla="*/ 3281 h 8000"/>
              <a:gd name="connsiteX2" fmla="*/ 10000 w 11751"/>
              <a:gd name="connsiteY2" fmla="*/ 8000 h 8000"/>
              <a:gd name="connsiteX3" fmla="*/ 0 w 11751"/>
              <a:gd name="connsiteY3" fmla="*/ 8000 h 8000"/>
              <a:gd name="connsiteX4" fmla="*/ 0 w 11751"/>
              <a:gd name="connsiteY4" fmla="*/ 0 h 8000"/>
              <a:gd name="connsiteX0" fmla="*/ 0 w 11308"/>
              <a:gd name="connsiteY0" fmla="*/ 0 h 10351"/>
              <a:gd name="connsiteX1" fmla="*/ 10000 w 11308"/>
              <a:gd name="connsiteY1" fmla="*/ 4101 h 10351"/>
              <a:gd name="connsiteX2" fmla="*/ 11308 w 11308"/>
              <a:gd name="connsiteY2" fmla="*/ 10351 h 10351"/>
              <a:gd name="connsiteX3" fmla="*/ 0 w 11308"/>
              <a:gd name="connsiteY3" fmla="*/ 10000 h 10351"/>
              <a:gd name="connsiteX4" fmla="*/ 0 w 11308"/>
              <a:gd name="connsiteY4" fmla="*/ 0 h 10351"/>
              <a:gd name="connsiteX0" fmla="*/ 0 w 11391"/>
              <a:gd name="connsiteY0" fmla="*/ 0 h 10351"/>
              <a:gd name="connsiteX1" fmla="*/ 10000 w 11391"/>
              <a:gd name="connsiteY1" fmla="*/ 4101 h 10351"/>
              <a:gd name="connsiteX2" fmla="*/ 11391 w 11391"/>
              <a:gd name="connsiteY2" fmla="*/ 10351 h 10351"/>
              <a:gd name="connsiteX3" fmla="*/ 0 w 11391"/>
              <a:gd name="connsiteY3" fmla="*/ 10000 h 10351"/>
              <a:gd name="connsiteX4" fmla="*/ 0 w 11391"/>
              <a:gd name="connsiteY4" fmla="*/ 0 h 10351"/>
              <a:gd name="connsiteX0" fmla="*/ 116 w 11391"/>
              <a:gd name="connsiteY0" fmla="*/ 42 h 6250"/>
              <a:gd name="connsiteX1" fmla="*/ 10000 w 11391"/>
              <a:gd name="connsiteY1" fmla="*/ 0 h 6250"/>
              <a:gd name="connsiteX2" fmla="*/ 11391 w 11391"/>
              <a:gd name="connsiteY2" fmla="*/ 6250 h 6250"/>
              <a:gd name="connsiteX3" fmla="*/ 0 w 11391"/>
              <a:gd name="connsiteY3" fmla="*/ 5899 h 6250"/>
              <a:gd name="connsiteX4" fmla="*/ 116 w 11391"/>
              <a:gd name="connsiteY4" fmla="*/ 42 h 6250"/>
              <a:gd name="connsiteX0" fmla="*/ 8 w 10022"/>
              <a:gd name="connsiteY0" fmla="*/ 179 h 10000"/>
              <a:gd name="connsiteX1" fmla="*/ 8801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9438 h 10000"/>
              <a:gd name="connsiteX4" fmla="*/ 8 w 10022"/>
              <a:gd name="connsiteY4" fmla="*/ 179 h 10000"/>
              <a:gd name="connsiteX0" fmla="*/ 8 w 10022"/>
              <a:gd name="connsiteY0" fmla="*/ 0 h 9821"/>
              <a:gd name="connsiteX1" fmla="*/ 8903 w 10022"/>
              <a:gd name="connsiteY1" fmla="*/ 2405 h 9821"/>
              <a:gd name="connsiteX2" fmla="*/ 10022 w 10022"/>
              <a:gd name="connsiteY2" fmla="*/ 9821 h 9821"/>
              <a:gd name="connsiteX3" fmla="*/ 22 w 10022"/>
              <a:gd name="connsiteY3" fmla="*/ 9259 h 9821"/>
              <a:gd name="connsiteX4" fmla="*/ 8 w 10022"/>
              <a:gd name="connsiteY4" fmla="*/ 0 h 9821"/>
              <a:gd name="connsiteX0" fmla="*/ 8 w 10000"/>
              <a:gd name="connsiteY0" fmla="*/ 0 h 10000"/>
              <a:gd name="connsiteX1" fmla="*/ 8781 w 10000"/>
              <a:gd name="connsiteY1" fmla="*/ 46 h 10000"/>
              <a:gd name="connsiteX2" fmla="*/ 10000 w 10000"/>
              <a:gd name="connsiteY2" fmla="*/ 10000 h 10000"/>
              <a:gd name="connsiteX3" fmla="*/ 22 w 10000"/>
              <a:gd name="connsiteY3" fmla="*/ 9428 h 10000"/>
              <a:gd name="connsiteX4" fmla="*/ 8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0"/>
                </a:moveTo>
                <a:lnTo>
                  <a:pt x="8781" y="46"/>
                </a:lnTo>
                <a:lnTo>
                  <a:pt x="10000" y="10000"/>
                </a:lnTo>
                <a:lnTo>
                  <a:pt x="22" y="9428"/>
                </a:lnTo>
                <a:cubicBezTo>
                  <a:pt x="56" y="6248"/>
                  <a:pt x="-26" y="3180"/>
                  <a:pt x="8" y="0"/>
                </a:cubicBezTo>
                <a:close/>
              </a:path>
            </a:pathLst>
          </a:custGeom>
          <a:solidFill>
            <a:schemeClr val="bg2">
              <a:alpha val="59309"/>
            </a:schemeClr>
          </a:solidFill>
          <a:ln>
            <a:noFill/>
          </a:ln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53F706A-D638-CFCB-EC2E-1A1D36739B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5121" y="-18113"/>
            <a:ext cx="8026032" cy="18580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40"/>
              <a:gd name="connsiteY0" fmla="*/ 0 h 13802"/>
              <a:gd name="connsiteX1" fmla="*/ 10040 w 10040"/>
              <a:gd name="connsiteY1" fmla="*/ 3802 h 13802"/>
              <a:gd name="connsiteX2" fmla="*/ 10040 w 10040"/>
              <a:gd name="connsiteY2" fmla="*/ 13802 h 13802"/>
              <a:gd name="connsiteX3" fmla="*/ 40 w 10040"/>
              <a:gd name="connsiteY3" fmla="*/ 13802 h 13802"/>
              <a:gd name="connsiteX4" fmla="*/ 0 w 10040"/>
              <a:gd name="connsiteY4" fmla="*/ 0 h 13802"/>
              <a:gd name="connsiteX0" fmla="*/ 0 w 12780"/>
              <a:gd name="connsiteY0" fmla="*/ 0 h 13802"/>
              <a:gd name="connsiteX1" fmla="*/ 12780 w 12780"/>
              <a:gd name="connsiteY1" fmla="*/ 76 h 13802"/>
              <a:gd name="connsiteX2" fmla="*/ 10040 w 12780"/>
              <a:gd name="connsiteY2" fmla="*/ 13802 h 13802"/>
              <a:gd name="connsiteX3" fmla="*/ 40 w 12780"/>
              <a:gd name="connsiteY3" fmla="*/ 13802 h 13802"/>
              <a:gd name="connsiteX4" fmla="*/ 0 w 12780"/>
              <a:gd name="connsiteY4" fmla="*/ 0 h 1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0" h="13802">
                <a:moveTo>
                  <a:pt x="0" y="0"/>
                </a:moveTo>
                <a:lnTo>
                  <a:pt x="12780" y="76"/>
                </a:lnTo>
                <a:lnTo>
                  <a:pt x="10040" y="13802"/>
                </a:lnTo>
                <a:lnTo>
                  <a:pt x="40" y="13802"/>
                </a:lnTo>
                <a:cubicBezTo>
                  <a:pt x="27" y="9201"/>
                  <a:pt x="13" y="4601"/>
                  <a:pt x="0" y="0"/>
                </a:cubicBezTo>
                <a:close/>
              </a:path>
            </a:pathLst>
          </a:custGeom>
          <a:solidFill>
            <a:schemeClr val="bg2">
              <a:alpha val="53746"/>
            </a:schemeClr>
          </a:solidFill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853E6-9F07-6E88-0490-C31F03663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972005"/>
            <a:ext cx="4931344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F835A98-7D50-B0D8-98AD-6B348EECD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1" y="644404"/>
            <a:ext cx="4931344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8816CD4-6DA8-4BEB-15A3-21CAFA72FEA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A4D946-5407-12EC-02C9-73E9F7EEB387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00807B-D775-B9C2-036F-D8A3E2396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62C2E0A-8F29-1152-3A32-B6B6FA08E0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6385" y="2801938"/>
            <a:ext cx="2501900" cy="1073150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Hintergrundbild einfügen:</a:t>
            </a:r>
          </a:p>
          <a:p>
            <a:r>
              <a:rPr lang="de-DE" dirty="0"/>
              <a:t>Format: 25,2 x 15,88 cm</a:t>
            </a:r>
          </a:p>
          <a:p>
            <a:pPr lvl="0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354765F-FE99-A864-5E25-ED238201B470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Hintergrundbild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Entwurf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Hintergrund formatieren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Bild- oder Texturfüllung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Bildquelle: Einfügen</a:t>
            </a:r>
          </a:p>
        </p:txBody>
      </p:sp>
    </p:spTree>
    <p:extLst>
      <p:ext uri="{BB962C8B-B14F-4D97-AF65-F5344CB8AC3E}">
        <p14:creationId xmlns:p14="http://schemas.microsoft.com/office/powerpoint/2010/main" val="29463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02B072AC-2C55-D408-2957-902C8A8354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5996" y="5191706"/>
            <a:ext cx="4378526" cy="5550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1751"/>
              <a:gd name="connsiteY0" fmla="*/ 0 h 8000"/>
              <a:gd name="connsiteX1" fmla="*/ 11751 w 11751"/>
              <a:gd name="connsiteY1" fmla="*/ 3281 h 8000"/>
              <a:gd name="connsiteX2" fmla="*/ 10000 w 11751"/>
              <a:gd name="connsiteY2" fmla="*/ 8000 h 8000"/>
              <a:gd name="connsiteX3" fmla="*/ 0 w 11751"/>
              <a:gd name="connsiteY3" fmla="*/ 8000 h 8000"/>
              <a:gd name="connsiteX4" fmla="*/ 0 w 11751"/>
              <a:gd name="connsiteY4" fmla="*/ 0 h 8000"/>
              <a:gd name="connsiteX0" fmla="*/ 0 w 11308"/>
              <a:gd name="connsiteY0" fmla="*/ 0 h 10351"/>
              <a:gd name="connsiteX1" fmla="*/ 10000 w 11308"/>
              <a:gd name="connsiteY1" fmla="*/ 4101 h 10351"/>
              <a:gd name="connsiteX2" fmla="*/ 11308 w 11308"/>
              <a:gd name="connsiteY2" fmla="*/ 10351 h 10351"/>
              <a:gd name="connsiteX3" fmla="*/ 0 w 11308"/>
              <a:gd name="connsiteY3" fmla="*/ 10000 h 10351"/>
              <a:gd name="connsiteX4" fmla="*/ 0 w 11308"/>
              <a:gd name="connsiteY4" fmla="*/ 0 h 10351"/>
              <a:gd name="connsiteX0" fmla="*/ 0 w 11391"/>
              <a:gd name="connsiteY0" fmla="*/ 0 h 10351"/>
              <a:gd name="connsiteX1" fmla="*/ 10000 w 11391"/>
              <a:gd name="connsiteY1" fmla="*/ 4101 h 10351"/>
              <a:gd name="connsiteX2" fmla="*/ 11391 w 11391"/>
              <a:gd name="connsiteY2" fmla="*/ 10351 h 10351"/>
              <a:gd name="connsiteX3" fmla="*/ 0 w 11391"/>
              <a:gd name="connsiteY3" fmla="*/ 10000 h 10351"/>
              <a:gd name="connsiteX4" fmla="*/ 0 w 11391"/>
              <a:gd name="connsiteY4" fmla="*/ 0 h 10351"/>
              <a:gd name="connsiteX0" fmla="*/ 116 w 11391"/>
              <a:gd name="connsiteY0" fmla="*/ 42 h 6250"/>
              <a:gd name="connsiteX1" fmla="*/ 10000 w 11391"/>
              <a:gd name="connsiteY1" fmla="*/ 0 h 6250"/>
              <a:gd name="connsiteX2" fmla="*/ 11391 w 11391"/>
              <a:gd name="connsiteY2" fmla="*/ 6250 h 6250"/>
              <a:gd name="connsiteX3" fmla="*/ 0 w 11391"/>
              <a:gd name="connsiteY3" fmla="*/ 5899 h 6250"/>
              <a:gd name="connsiteX4" fmla="*/ 116 w 11391"/>
              <a:gd name="connsiteY4" fmla="*/ 42 h 6250"/>
              <a:gd name="connsiteX0" fmla="*/ 8 w 10022"/>
              <a:gd name="connsiteY0" fmla="*/ 179 h 10000"/>
              <a:gd name="connsiteX1" fmla="*/ 8801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9438 h 10000"/>
              <a:gd name="connsiteX4" fmla="*/ 8 w 10022"/>
              <a:gd name="connsiteY4" fmla="*/ 179 h 10000"/>
              <a:gd name="connsiteX0" fmla="*/ 8 w 10022"/>
              <a:gd name="connsiteY0" fmla="*/ 0 h 9821"/>
              <a:gd name="connsiteX1" fmla="*/ 8903 w 10022"/>
              <a:gd name="connsiteY1" fmla="*/ 2405 h 9821"/>
              <a:gd name="connsiteX2" fmla="*/ 10022 w 10022"/>
              <a:gd name="connsiteY2" fmla="*/ 9821 h 9821"/>
              <a:gd name="connsiteX3" fmla="*/ 22 w 10022"/>
              <a:gd name="connsiteY3" fmla="*/ 9259 h 9821"/>
              <a:gd name="connsiteX4" fmla="*/ 8 w 10022"/>
              <a:gd name="connsiteY4" fmla="*/ 0 h 9821"/>
              <a:gd name="connsiteX0" fmla="*/ 8 w 10000"/>
              <a:gd name="connsiteY0" fmla="*/ 0 h 10000"/>
              <a:gd name="connsiteX1" fmla="*/ 8781 w 10000"/>
              <a:gd name="connsiteY1" fmla="*/ 46 h 10000"/>
              <a:gd name="connsiteX2" fmla="*/ 10000 w 10000"/>
              <a:gd name="connsiteY2" fmla="*/ 10000 h 10000"/>
              <a:gd name="connsiteX3" fmla="*/ 22 w 10000"/>
              <a:gd name="connsiteY3" fmla="*/ 9428 h 10000"/>
              <a:gd name="connsiteX4" fmla="*/ 8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0"/>
                </a:moveTo>
                <a:lnTo>
                  <a:pt x="8781" y="46"/>
                </a:lnTo>
                <a:lnTo>
                  <a:pt x="10000" y="10000"/>
                </a:lnTo>
                <a:lnTo>
                  <a:pt x="22" y="9428"/>
                </a:lnTo>
                <a:cubicBezTo>
                  <a:pt x="56" y="6248"/>
                  <a:pt x="-26" y="3180"/>
                  <a:pt x="8" y="0"/>
                </a:cubicBezTo>
                <a:close/>
              </a:path>
            </a:pathLst>
          </a:custGeom>
          <a:solidFill>
            <a:schemeClr val="bg2">
              <a:alpha val="59309"/>
            </a:schemeClr>
          </a:solidFill>
          <a:ln>
            <a:noFill/>
          </a:ln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A4D946-5407-12EC-02C9-73E9F7EEB387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853E6-9F07-6E88-0490-C31F03663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972005"/>
            <a:ext cx="4931344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F835A98-7D50-B0D8-98AD-6B348EECD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1" y="644404"/>
            <a:ext cx="4931344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9F60D58-2615-C3FA-C42A-AC347468AE0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798E06-F0BB-D397-8CE3-2E4DCA4C8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B31C156-E4EB-D331-0D45-13E4DFD5CA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6385" y="2801938"/>
            <a:ext cx="2501900" cy="1073150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Hintergrundbild einfügen:</a:t>
            </a:r>
          </a:p>
          <a:p>
            <a:r>
              <a:rPr lang="de-DE" dirty="0"/>
              <a:t>Format: 25,2 x 15,88 cm</a:t>
            </a:r>
          </a:p>
          <a:p>
            <a:pPr lv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64E5596-F13F-4A1D-2D42-614DFD225583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Hintergrundbild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Entwurf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Hintergrund formatieren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Bild- oder Texturfüllung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Bildquelle: Einfügen</a:t>
            </a:r>
          </a:p>
        </p:txBody>
      </p:sp>
    </p:spTree>
    <p:extLst>
      <p:ext uri="{BB962C8B-B14F-4D97-AF65-F5344CB8AC3E}">
        <p14:creationId xmlns:p14="http://schemas.microsoft.com/office/powerpoint/2010/main" val="268686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+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644528"/>
            <a:ext cx="4150633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D1566D1-305E-D6E9-0D2A-367782F910A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76472" y="644530"/>
            <a:ext cx="3069198" cy="4260849"/>
          </a:xfrm>
        </p:spPr>
        <p:txBody>
          <a:bodyPr/>
          <a:lstStyle/>
          <a:p>
            <a:endParaRPr lang="de-DE" dirty="0"/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4385591C-7A3A-2456-D0B4-3509F74ADFA0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C1F5A7E6-7C13-8E22-7A1D-04FF77D3BC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765" y="1340693"/>
            <a:ext cx="4150632" cy="35288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F550F3-1C6A-0429-7693-5A94006B230A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726BE28-E550-C0A6-5F37-CFDA08E58A2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8B4F7F9-D2E2-1FE0-6D8D-08A77F3FB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4087" y="2983423"/>
            <a:ext cx="2324836" cy="1314830"/>
          </a:xfrm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43FD0B-56AC-4528-C931-34B330CB9B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EC1AABB-C107-3E73-D32D-3F0710B9E2D1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 tauschen: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Rechtsklick auf das Bild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 ändern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Aus Datei</a:t>
            </a:r>
          </a:p>
        </p:txBody>
      </p:sp>
    </p:spTree>
    <p:extLst>
      <p:ext uri="{BB962C8B-B14F-4D97-AF65-F5344CB8AC3E}">
        <p14:creationId xmlns:p14="http://schemas.microsoft.com/office/powerpoint/2010/main" val="110284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Veran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42B6F27F-14A5-9AF7-6009-D253944D2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00" y="1573213"/>
            <a:ext cx="3087098" cy="333216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l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Hier kann ein einspaltiger Fließtext stehen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17201A3-9CF3-CF79-3DD8-C3CB9737EF30}"/>
              </a:ext>
            </a:extLst>
          </p:cNvPr>
          <p:cNvSpPr/>
          <p:nvPr userDrawn="1"/>
        </p:nvSpPr>
        <p:spPr>
          <a:xfrm>
            <a:off x="4766977" y="1593895"/>
            <a:ext cx="4913248" cy="3311480"/>
          </a:xfrm>
          <a:prstGeom prst="rect">
            <a:avLst/>
          </a:prstGeom>
          <a:solidFill>
            <a:schemeClr val="bg1">
              <a:lumMod val="60000"/>
              <a:lumOff val="40000"/>
              <a:alpha val="59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74" dirty="0"/>
          </a:p>
        </p:txBody>
      </p:sp>
      <p:sp>
        <p:nvSpPr>
          <p:cNvPr id="31" name="Bildplatzhalter 6">
            <a:extLst>
              <a:ext uri="{FF2B5EF4-FFF2-40B4-BE49-F238E27FC236}">
                <a16:creationId xmlns:a16="http://schemas.microsoft.com/office/drawing/2014/main" id="{27682BE8-E75D-CD6B-D02E-BB0CF311F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6978" y="1584843"/>
            <a:ext cx="2410289" cy="332216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BD004E10-267F-A35A-AF72-836C9D9B5F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5319" y="3215630"/>
            <a:ext cx="1696862" cy="390620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200" b="0" i="0" u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Veranstaltung XY</a:t>
            </a:r>
            <a:br>
              <a:rPr lang="de-DE" dirty="0"/>
            </a:br>
            <a:r>
              <a:rPr lang="de-DE" dirty="0"/>
              <a:t>Datum XX.XX.2022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CDD8B380-A028-D120-15A6-370B79CEDD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5323" y="3842404"/>
            <a:ext cx="1696861" cy="141064"/>
          </a:xfrm>
        </p:spPr>
        <p:txBody>
          <a:bodyPr lIns="0" tIns="0" rIns="0" bIns="0" numCol="1" spcCol="54000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95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steht ein Text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904E3F11-5C49-3F2C-F344-119E423ED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5319" y="2202629"/>
            <a:ext cx="1696862" cy="747384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0" u="sng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Info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ism</a:t>
            </a:r>
            <a:br>
              <a:rPr lang="de-DE" dirty="0"/>
            </a:br>
            <a:r>
              <a:rPr lang="de-DE" dirty="0"/>
              <a:t>Information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Doloris</a:t>
            </a:r>
            <a:r>
              <a:rPr lang="de-DE" dirty="0"/>
              <a:t> </a:t>
            </a:r>
            <a:r>
              <a:rPr lang="de-DE" dirty="0" err="1"/>
              <a:t>Ism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C09F59FB-8CE0-A29A-5B03-7565F02C49D7}"/>
              </a:ext>
            </a:extLst>
          </p:cNvPr>
          <p:cNvCxnSpPr>
            <a:cxnSpLocks/>
          </p:cNvCxnSpPr>
          <p:nvPr userDrawn="1"/>
        </p:nvCxnSpPr>
        <p:spPr>
          <a:xfrm flipV="1">
            <a:off x="7177264" y="1584840"/>
            <a:ext cx="2502958" cy="90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5">
            <a:extLst>
              <a:ext uri="{FF2B5EF4-FFF2-40B4-BE49-F238E27FC236}">
                <a16:creationId xmlns:a16="http://schemas.microsoft.com/office/drawing/2014/main" id="{86697920-3760-9B16-8047-1C8C1AF899B7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id="{B314B7FF-6C5F-A444-5E09-70246042F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259A0F-87DB-C258-7A5E-5BA0A30822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A83611-C67A-0478-A18F-E0F214007A80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F787203-4682-C6E2-438F-2EDB41DCD5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77C1A1-FAAA-445F-6470-A8C3CC4F8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5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Veranstal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42B6F27F-14A5-9AF7-6009-D253944D2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7349" y="1573213"/>
            <a:ext cx="2846917" cy="333216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l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Hier kann ein einspaltiger Fließtext stehen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17201A3-9CF3-CF79-3DD8-C3CB9737EF30}"/>
              </a:ext>
            </a:extLst>
          </p:cNvPr>
          <p:cNvSpPr/>
          <p:nvPr userDrawn="1"/>
        </p:nvSpPr>
        <p:spPr>
          <a:xfrm>
            <a:off x="639344" y="1593895"/>
            <a:ext cx="2502958" cy="3311480"/>
          </a:xfrm>
          <a:prstGeom prst="rect">
            <a:avLst/>
          </a:prstGeom>
          <a:solidFill>
            <a:schemeClr val="bg1">
              <a:lumMod val="60000"/>
              <a:lumOff val="40000"/>
              <a:alpha val="59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74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BD004E10-267F-A35A-AF72-836C9D9B5F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689" y="3215630"/>
            <a:ext cx="1696862" cy="390620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200" b="0" i="0" u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Veranstaltung XY</a:t>
            </a:r>
            <a:br>
              <a:rPr lang="de-DE" dirty="0"/>
            </a:br>
            <a:r>
              <a:rPr lang="de-DE" dirty="0"/>
              <a:t>Datum XX.XX.2022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CDD8B380-A028-D120-15A6-370B79CEDD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8693" y="3842404"/>
            <a:ext cx="1696861" cy="141064"/>
          </a:xfrm>
        </p:spPr>
        <p:txBody>
          <a:bodyPr lIns="0" tIns="0" rIns="0" bIns="0" numCol="1" spcCol="54000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95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steht ein Text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904E3F11-5C49-3F2C-F344-119E423ED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8689" y="2202629"/>
            <a:ext cx="1696862" cy="747384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0" u="sng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Info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ism</a:t>
            </a:r>
            <a:br>
              <a:rPr lang="de-DE" dirty="0"/>
            </a:br>
            <a:r>
              <a:rPr lang="de-DE" dirty="0"/>
              <a:t>Information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Doloris</a:t>
            </a:r>
            <a:r>
              <a:rPr lang="de-DE" dirty="0"/>
              <a:t> </a:t>
            </a:r>
            <a:r>
              <a:rPr lang="de-DE" dirty="0" err="1"/>
              <a:t>Ism</a:t>
            </a:r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AF50C85-6A2B-F9B8-FB51-99B72F81F2FA}"/>
              </a:ext>
            </a:extLst>
          </p:cNvPr>
          <p:cNvSpPr/>
          <p:nvPr userDrawn="1"/>
        </p:nvSpPr>
        <p:spPr>
          <a:xfrm>
            <a:off x="3352221" y="1593895"/>
            <a:ext cx="2502958" cy="3311480"/>
          </a:xfrm>
          <a:prstGeom prst="rect">
            <a:avLst/>
          </a:prstGeom>
          <a:solidFill>
            <a:srgbClr val="99E9E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74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341F873F-FAF9-28A2-4B12-B015D1A4F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0276" y="3215630"/>
            <a:ext cx="1696862" cy="390620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200" b="0" i="0" u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Veranstaltung XY</a:t>
            </a:r>
            <a:br>
              <a:rPr lang="de-DE" dirty="0"/>
            </a:br>
            <a:r>
              <a:rPr lang="de-DE" dirty="0"/>
              <a:t>Datum XX.XX.2022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9BB77B19-6CA1-A4A0-ECDD-722E561CA7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0280" y="3842404"/>
            <a:ext cx="1696861" cy="141064"/>
          </a:xfrm>
        </p:spPr>
        <p:txBody>
          <a:bodyPr lIns="0" tIns="0" rIns="0" bIns="0" numCol="1" spcCol="54000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95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steht ein Text</a:t>
            </a:r>
          </a:p>
        </p:txBody>
      </p:sp>
      <p:sp>
        <p:nvSpPr>
          <p:cNvPr id="38" name="Textplatzhalter 25">
            <a:extLst>
              <a:ext uri="{FF2B5EF4-FFF2-40B4-BE49-F238E27FC236}">
                <a16:creationId xmlns:a16="http://schemas.microsoft.com/office/drawing/2014/main" id="{F8F79465-2ED4-A0C0-B597-4A0579F994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0276" y="2202629"/>
            <a:ext cx="1696862" cy="747384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0" u="sng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Info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ism</a:t>
            </a:r>
            <a:br>
              <a:rPr lang="de-DE" dirty="0"/>
            </a:br>
            <a:r>
              <a:rPr lang="de-DE" dirty="0"/>
              <a:t>Information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Doloris</a:t>
            </a:r>
            <a:r>
              <a:rPr lang="de-DE" dirty="0"/>
              <a:t> </a:t>
            </a:r>
            <a:r>
              <a:rPr lang="de-DE" dirty="0" err="1"/>
              <a:t>Ism</a:t>
            </a:r>
            <a:endParaRPr lang="de-DE" dirty="0"/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DB71C49D-F822-9FAB-0B90-804C5541E53C}"/>
              </a:ext>
            </a:extLst>
          </p:cNvPr>
          <p:cNvCxnSpPr>
            <a:cxnSpLocks/>
          </p:cNvCxnSpPr>
          <p:nvPr userDrawn="1"/>
        </p:nvCxnSpPr>
        <p:spPr>
          <a:xfrm>
            <a:off x="3352221" y="1584838"/>
            <a:ext cx="25029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C09F59FB-8CE0-A29A-5B03-7565F02C49D7}"/>
              </a:ext>
            </a:extLst>
          </p:cNvPr>
          <p:cNvCxnSpPr>
            <a:cxnSpLocks/>
          </p:cNvCxnSpPr>
          <p:nvPr userDrawn="1"/>
        </p:nvCxnSpPr>
        <p:spPr>
          <a:xfrm>
            <a:off x="639344" y="1584838"/>
            <a:ext cx="25029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25">
            <a:extLst>
              <a:ext uri="{FF2B5EF4-FFF2-40B4-BE49-F238E27FC236}">
                <a16:creationId xmlns:a16="http://schemas.microsoft.com/office/drawing/2014/main" id="{9C9EA9A3-E8B5-69F1-BB04-3F860E448C8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id="{48EEFE88-BF31-B52D-2FA3-837E6A085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837B7321-A6A9-8863-8BAF-048062DA3D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775461-AA2B-71E1-8EDE-C846F47F2FC8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AC6567-040D-8421-0516-88BA9373AD6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03A702-0A2A-2FF6-CCE7-DE6B70543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4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baust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52A63E9C-81EA-01C8-CAA1-4D0793858AE6}"/>
              </a:ext>
            </a:extLst>
          </p:cNvPr>
          <p:cNvSpPr/>
          <p:nvPr userDrawn="1"/>
        </p:nvSpPr>
        <p:spPr>
          <a:xfrm>
            <a:off x="0" y="1679404"/>
            <a:ext cx="10160000" cy="6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BBF087A-8CE7-4A13-06E1-D9C229D6CC7E}"/>
              </a:ext>
            </a:extLst>
          </p:cNvPr>
          <p:cNvGrpSpPr/>
          <p:nvPr userDrawn="1"/>
        </p:nvGrpSpPr>
        <p:grpSpPr>
          <a:xfrm>
            <a:off x="2702280" y="1518272"/>
            <a:ext cx="879571" cy="1066437"/>
            <a:chOff x="870898" y="1412065"/>
            <a:chExt cx="791614" cy="1066437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9656A92-F125-5FE9-1ED9-F983E3A58FFE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0C12F752-A1EC-5229-A8CD-0B396B4A8BF7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33D2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2" name="Dreieck 1">
                <a:extLst>
                  <a:ext uri="{FF2B5EF4-FFF2-40B4-BE49-F238E27FC236}">
                    <a16:creationId xmlns:a16="http://schemas.microsoft.com/office/drawing/2014/main" id="{0A85D392-6567-D922-8A0D-1C503D6FF727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33D2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B108E189-9ED0-A8A4-F557-C1EB9C34B3BC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DF30B1F0-0CC1-7C85-26AB-8A05DD51A3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5320" y="2849359"/>
            <a:ext cx="1515180" cy="2054816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kann ein Text stehen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4B36D57-FD22-D472-9774-F20A228E337A}"/>
              </a:ext>
            </a:extLst>
          </p:cNvPr>
          <p:cNvGrpSpPr/>
          <p:nvPr userDrawn="1"/>
        </p:nvGrpSpPr>
        <p:grpSpPr>
          <a:xfrm>
            <a:off x="977873" y="1518272"/>
            <a:ext cx="879571" cy="1066437"/>
            <a:chOff x="870898" y="1412065"/>
            <a:chExt cx="791614" cy="1066437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8DE55C3-2D5F-3072-1679-85B69AFA0840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275B8C7D-8C45-8CAA-74A7-DDBD3875159F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36" name="Dreieck 35">
                <a:extLst>
                  <a:ext uri="{FF2B5EF4-FFF2-40B4-BE49-F238E27FC236}">
                    <a16:creationId xmlns:a16="http://schemas.microsoft.com/office/drawing/2014/main" id="{3C0B77FE-511B-AED5-55DF-0E82619644D6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34" name="Rechtwinkliges Dreieck 33">
              <a:extLst>
                <a:ext uri="{FF2B5EF4-FFF2-40B4-BE49-F238E27FC236}">
                  <a16:creationId xmlns:a16="http://schemas.microsoft.com/office/drawing/2014/main" id="{821DBCDB-491C-4E25-7D42-2C00AA61E79C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910F278-00B0-8F0B-BEF5-B640A579B9E9}"/>
              </a:ext>
            </a:extLst>
          </p:cNvPr>
          <p:cNvGrpSpPr/>
          <p:nvPr userDrawn="1"/>
        </p:nvGrpSpPr>
        <p:grpSpPr>
          <a:xfrm>
            <a:off x="4454647" y="1518272"/>
            <a:ext cx="879571" cy="1066437"/>
            <a:chOff x="870898" y="1412065"/>
            <a:chExt cx="791614" cy="1066437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F1B468F-C3AD-C9E6-9557-9AF2F9DE740B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2D39B676-0F04-5302-2D4F-FAAC3A35AF28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66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42" name="Dreieck 41">
                <a:extLst>
                  <a:ext uri="{FF2B5EF4-FFF2-40B4-BE49-F238E27FC236}">
                    <a16:creationId xmlns:a16="http://schemas.microsoft.com/office/drawing/2014/main" id="{04101E5F-C954-5E1C-6B5C-50BF56E545B9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66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40" name="Rechtwinkliges Dreieck 39">
              <a:extLst>
                <a:ext uri="{FF2B5EF4-FFF2-40B4-BE49-F238E27FC236}">
                  <a16:creationId xmlns:a16="http://schemas.microsoft.com/office/drawing/2014/main" id="{C17BD9E7-B3E8-F7B7-8B7B-E7BF914113CE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87AD6740-2BA5-66A3-DA49-51497AAB625D}"/>
              </a:ext>
            </a:extLst>
          </p:cNvPr>
          <p:cNvGrpSpPr/>
          <p:nvPr userDrawn="1"/>
        </p:nvGrpSpPr>
        <p:grpSpPr>
          <a:xfrm>
            <a:off x="6179050" y="1518272"/>
            <a:ext cx="879571" cy="1066437"/>
            <a:chOff x="870898" y="1412065"/>
            <a:chExt cx="791614" cy="1066437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D7315E81-2627-0142-5CF9-451E1A097DE3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EA4354E0-D37B-B4F9-E513-FEE0EEAE1DC4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99E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47" name="Dreieck 46">
                <a:extLst>
                  <a:ext uri="{FF2B5EF4-FFF2-40B4-BE49-F238E27FC236}">
                    <a16:creationId xmlns:a16="http://schemas.microsoft.com/office/drawing/2014/main" id="{AA477169-24C8-77F0-902D-BD8B663A5CF7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99E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45" name="Rechtwinkliges Dreieck 44">
              <a:extLst>
                <a:ext uri="{FF2B5EF4-FFF2-40B4-BE49-F238E27FC236}">
                  <a16:creationId xmlns:a16="http://schemas.microsoft.com/office/drawing/2014/main" id="{05312EC5-9696-9C56-C700-722FA21F946F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856DC70-2225-F1CF-DE15-1127267EF0A3}"/>
              </a:ext>
            </a:extLst>
          </p:cNvPr>
          <p:cNvGrpSpPr/>
          <p:nvPr userDrawn="1"/>
        </p:nvGrpSpPr>
        <p:grpSpPr>
          <a:xfrm>
            <a:off x="7867449" y="1518272"/>
            <a:ext cx="879571" cy="1066437"/>
            <a:chOff x="870898" y="1412065"/>
            <a:chExt cx="791614" cy="1066437"/>
          </a:xfrm>
        </p:grpSpPr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E1B62D0D-8B3A-9319-9D33-077DB29A903A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671931D9-EAE3-F2AC-9776-36B40010B48C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CCF4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52" name="Dreieck 51">
                <a:extLst>
                  <a:ext uri="{FF2B5EF4-FFF2-40B4-BE49-F238E27FC236}">
                    <a16:creationId xmlns:a16="http://schemas.microsoft.com/office/drawing/2014/main" id="{1CF3BC28-3916-F2CB-BEA3-8DC6873E762D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CCF4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50" name="Rechtwinkliges Dreieck 49">
              <a:extLst>
                <a:ext uri="{FF2B5EF4-FFF2-40B4-BE49-F238E27FC236}">
                  <a16:creationId xmlns:a16="http://schemas.microsoft.com/office/drawing/2014/main" id="{D062ECE8-A0A1-EDE3-C4D8-D7634AF56790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C3A4C9F4-625A-EA47-14EF-7C8E1B3547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4727" y="2849359"/>
            <a:ext cx="1475446" cy="2054816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kann ein Text stehen</a:t>
            </a:r>
          </a:p>
        </p:txBody>
      </p:sp>
      <p:sp>
        <p:nvSpPr>
          <p:cNvPr id="54" name="Textplatzhalter 25">
            <a:extLst>
              <a:ext uri="{FF2B5EF4-FFF2-40B4-BE49-F238E27FC236}">
                <a16:creationId xmlns:a16="http://schemas.microsoft.com/office/drawing/2014/main" id="{61F7AB0D-187C-36BE-14AE-D31D02A89A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1000" y="2849362"/>
            <a:ext cx="1475446" cy="2056017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kann ein Text stehen</a:t>
            </a:r>
          </a:p>
        </p:txBody>
      </p:sp>
      <p:sp>
        <p:nvSpPr>
          <p:cNvPr id="55" name="Textplatzhalter 25">
            <a:extLst>
              <a:ext uri="{FF2B5EF4-FFF2-40B4-BE49-F238E27FC236}">
                <a16:creationId xmlns:a16="http://schemas.microsoft.com/office/drawing/2014/main" id="{2973D9C3-223E-1AA1-A4AE-9E61ADC093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956" y="2849359"/>
            <a:ext cx="1475446" cy="2054816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kann ein Text stehen</a:t>
            </a:r>
          </a:p>
        </p:txBody>
      </p:sp>
      <p:sp>
        <p:nvSpPr>
          <p:cNvPr id="56" name="Textplatzhalter 25">
            <a:extLst>
              <a:ext uri="{FF2B5EF4-FFF2-40B4-BE49-F238E27FC236}">
                <a16:creationId xmlns:a16="http://schemas.microsoft.com/office/drawing/2014/main" id="{FA0426BD-55C6-E2C8-788F-5CA89B4806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767" y="2849362"/>
            <a:ext cx="1475446" cy="2056017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Hier kann ein Text stehen</a:t>
            </a:r>
          </a:p>
        </p:txBody>
      </p:sp>
      <p:sp>
        <p:nvSpPr>
          <p:cNvPr id="58" name="Titel 19">
            <a:extLst>
              <a:ext uri="{FF2B5EF4-FFF2-40B4-BE49-F238E27FC236}">
                <a16:creationId xmlns:a16="http://schemas.microsoft.com/office/drawing/2014/main" id="{6463E4C3-69CE-99D3-DA1C-AF87C2260B59}"/>
              </a:ext>
            </a:extLst>
          </p:cNvPr>
          <p:cNvSpPr txBox="1">
            <a:spLocks/>
          </p:cNvSpPr>
          <p:nvPr userDrawn="1"/>
        </p:nvSpPr>
        <p:spPr>
          <a:xfrm>
            <a:off x="977876" y="1834779"/>
            <a:ext cx="754777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59" name="Titel 19">
            <a:extLst>
              <a:ext uri="{FF2B5EF4-FFF2-40B4-BE49-F238E27FC236}">
                <a16:creationId xmlns:a16="http://schemas.microsoft.com/office/drawing/2014/main" id="{0EA8666B-0E06-880B-DAC3-DBFD0B13CD9B}"/>
              </a:ext>
            </a:extLst>
          </p:cNvPr>
          <p:cNvSpPr txBox="1">
            <a:spLocks/>
          </p:cNvSpPr>
          <p:nvPr userDrawn="1"/>
        </p:nvSpPr>
        <p:spPr>
          <a:xfrm>
            <a:off x="2702280" y="1834779"/>
            <a:ext cx="754777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60" name="Titel 19">
            <a:extLst>
              <a:ext uri="{FF2B5EF4-FFF2-40B4-BE49-F238E27FC236}">
                <a16:creationId xmlns:a16="http://schemas.microsoft.com/office/drawing/2014/main" id="{326DB026-6FD6-8D31-8976-3CF8433C2361}"/>
              </a:ext>
            </a:extLst>
          </p:cNvPr>
          <p:cNvSpPr txBox="1">
            <a:spLocks/>
          </p:cNvSpPr>
          <p:nvPr userDrawn="1"/>
        </p:nvSpPr>
        <p:spPr>
          <a:xfrm>
            <a:off x="4445326" y="1834774"/>
            <a:ext cx="754777" cy="3616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</a:p>
        </p:txBody>
      </p:sp>
      <p:sp>
        <p:nvSpPr>
          <p:cNvPr id="61" name="Titel 19">
            <a:extLst>
              <a:ext uri="{FF2B5EF4-FFF2-40B4-BE49-F238E27FC236}">
                <a16:creationId xmlns:a16="http://schemas.microsoft.com/office/drawing/2014/main" id="{7FFDDD5B-72AE-5AE9-E631-AA492E7AE0FE}"/>
              </a:ext>
            </a:extLst>
          </p:cNvPr>
          <p:cNvSpPr txBox="1">
            <a:spLocks/>
          </p:cNvSpPr>
          <p:nvPr userDrawn="1"/>
        </p:nvSpPr>
        <p:spPr>
          <a:xfrm>
            <a:off x="6179050" y="1834779"/>
            <a:ext cx="754777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62" name="Titel 19">
            <a:extLst>
              <a:ext uri="{FF2B5EF4-FFF2-40B4-BE49-F238E27FC236}">
                <a16:creationId xmlns:a16="http://schemas.microsoft.com/office/drawing/2014/main" id="{85F8C3F7-E745-067A-E6AC-9CC8EC52FC7F}"/>
              </a:ext>
            </a:extLst>
          </p:cNvPr>
          <p:cNvSpPr txBox="1">
            <a:spLocks/>
          </p:cNvSpPr>
          <p:nvPr userDrawn="1"/>
        </p:nvSpPr>
        <p:spPr>
          <a:xfrm>
            <a:off x="7858128" y="1834774"/>
            <a:ext cx="754777" cy="3616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</a:p>
        </p:txBody>
      </p:sp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49CD1769-022C-F548-2615-BD80A97EF777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BCA1536C-A180-4872-9151-3F96A8291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EBD5F8-8CE8-59B2-10A2-4A23E4AE38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B426C5-3624-DE01-058D-2163793772D6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2068C3AE-8357-2F68-9E1F-57ADA861BA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BF6EC6C-504D-A9CB-AB81-A0125A5E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0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7E1C5C9-D7C8-E9F8-F5D6-1BD614EDC0CA}"/>
              </a:ext>
            </a:extLst>
          </p:cNvPr>
          <p:cNvGrpSpPr/>
          <p:nvPr userDrawn="1"/>
        </p:nvGrpSpPr>
        <p:grpSpPr>
          <a:xfrm>
            <a:off x="1953208" y="1721594"/>
            <a:ext cx="1943012" cy="2277963"/>
            <a:chOff x="1757887" y="1729410"/>
            <a:chExt cx="1748711" cy="2277963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B79E652-7DB0-DFB2-6126-0B0E6BFB7927}"/>
                </a:ext>
              </a:extLst>
            </p:cNvPr>
            <p:cNvSpPr/>
            <p:nvPr userDrawn="1"/>
          </p:nvSpPr>
          <p:spPr>
            <a:xfrm>
              <a:off x="1757887" y="1998560"/>
              <a:ext cx="1748711" cy="16974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7" name="Dreieck 6">
              <a:extLst>
                <a:ext uri="{FF2B5EF4-FFF2-40B4-BE49-F238E27FC236}">
                  <a16:creationId xmlns:a16="http://schemas.microsoft.com/office/drawing/2014/main" id="{C817472C-0A47-873C-342F-0B6832881151}"/>
                </a:ext>
              </a:extLst>
            </p:cNvPr>
            <p:cNvSpPr/>
            <p:nvPr userDrawn="1"/>
          </p:nvSpPr>
          <p:spPr>
            <a:xfrm rot="10800000">
              <a:off x="2434722" y="3693382"/>
              <a:ext cx="395040" cy="31399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8AF1259-04B3-E740-34DD-C2B9CF8D6CCA}"/>
                </a:ext>
              </a:extLst>
            </p:cNvPr>
            <p:cNvSpPr/>
            <p:nvPr userDrawn="1"/>
          </p:nvSpPr>
          <p:spPr>
            <a:xfrm>
              <a:off x="2368957" y="1729410"/>
              <a:ext cx="518400" cy="576000"/>
            </a:xfrm>
            <a:prstGeom prst="ellipse">
              <a:avLst/>
            </a:prstGeom>
            <a:solidFill>
              <a:srgbClr val="809ED1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  <p:sp>
          <p:nvSpPr>
            <p:cNvPr id="28" name="Titel 19">
              <a:extLst>
                <a:ext uri="{FF2B5EF4-FFF2-40B4-BE49-F238E27FC236}">
                  <a16:creationId xmlns:a16="http://schemas.microsoft.com/office/drawing/2014/main" id="{9725B3ED-1377-B742-9E6E-22AF8D9BCE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7418" y="1863007"/>
              <a:ext cx="537171" cy="35907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64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tx1"/>
                  </a:solidFill>
                  <a:latin typeface="Rajdhani" panose="02000000000000000000" pitchFamily="2" charset="77"/>
                  <a:ea typeface="+mj-ea"/>
                  <a:cs typeface="Rajdhani" panose="02000000000000000000" pitchFamily="2" charset="77"/>
                </a:defRPr>
              </a:lvl1pPr>
            </a:lstStyle>
            <a:p>
              <a:pPr algn="ctr"/>
              <a:r>
                <a:rPr lang="de-DE" sz="28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092BB530-B4AA-FCAA-CA96-0330E75713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3210" y="4296921"/>
            <a:ext cx="6258841" cy="608454"/>
          </a:xfrm>
        </p:spPr>
        <p:txBody>
          <a:bodyPr lIns="0" tIns="0" rIns="0" bIns="0" numCol="1" spcCol="396000">
            <a:noAutofit/>
          </a:bodyPr>
          <a:lstStyle>
            <a:lvl1pPr marL="0" marR="0" indent="0" algn="l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Hier kann ein einspaltiger Fließtext stehen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F06E3A8-B14A-D824-5EA4-93FA2B31E603}"/>
              </a:ext>
            </a:extLst>
          </p:cNvPr>
          <p:cNvGrpSpPr/>
          <p:nvPr userDrawn="1"/>
        </p:nvGrpSpPr>
        <p:grpSpPr>
          <a:xfrm>
            <a:off x="4115465" y="1721594"/>
            <a:ext cx="1943012" cy="2277963"/>
            <a:chOff x="1757887" y="1729410"/>
            <a:chExt cx="1748711" cy="2277963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44E0722D-9C33-56B9-5BBC-D0064B15A0BE}"/>
                </a:ext>
              </a:extLst>
            </p:cNvPr>
            <p:cNvSpPr/>
            <p:nvPr userDrawn="1"/>
          </p:nvSpPr>
          <p:spPr>
            <a:xfrm>
              <a:off x="1757887" y="1998560"/>
              <a:ext cx="1748711" cy="16974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33" name="Dreieck 32">
              <a:extLst>
                <a:ext uri="{FF2B5EF4-FFF2-40B4-BE49-F238E27FC236}">
                  <a16:creationId xmlns:a16="http://schemas.microsoft.com/office/drawing/2014/main" id="{23E08A22-45BC-A8E5-8CD8-79A6F30E95C0}"/>
                </a:ext>
              </a:extLst>
            </p:cNvPr>
            <p:cNvSpPr/>
            <p:nvPr userDrawn="1"/>
          </p:nvSpPr>
          <p:spPr>
            <a:xfrm rot="10800000">
              <a:off x="2434722" y="3693382"/>
              <a:ext cx="395040" cy="31399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CC279F2-F5E0-D694-523B-347FBCFB51C7}"/>
                </a:ext>
              </a:extLst>
            </p:cNvPr>
            <p:cNvSpPr/>
            <p:nvPr userDrawn="1"/>
          </p:nvSpPr>
          <p:spPr>
            <a:xfrm>
              <a:off x="2368957" y="1729410"/>
              <a:ext cx="518400" cy="576000"/>
            </a:xfrm>
            <a:prstGeom prst="ellipse">
              <a:avLst/>
            </a:prstGeom>
            <a:solidFill>
              <a:srgbClr val="66DDD0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  <p:sp>
          <p:nvSpPr>
            <p:cNvPr id="35" name="Titel 19">
              <a:extLst>
                <a:ext uri="{FF2B5EF4-FFF2-40B4-BE49-F238E27FC236}">
                  <a16:creationId xmlns:a16="http://schemas.microsoft.com/office/drawing/2014/main" id="{D020A084-1BBD-CDB9-958D-53B3DE7277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7418" y="1863007"/>
              <a:ext cx="537171" cy="35907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64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tx1"/>
                  </a:solidFill>
                  <a:latin typeface="Rajdhani" panose="02000000000000000000" pitchFamily="2" charset="77"/>
                  <a:ea typeface="+mj-ea"/>
                  <a:cs typeface="Rajdhani" panose="02000000000000000000" pitchFamily="2" charset="77"/>
                </a:defRPr>
              </a:lvl1pPr>
            </a:lstStyle>
            <a:p>
              <a:pPr algn="ctr"/>
              <a:r>
                <a:rPr lang="de-DE" sz="28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11610A5-4685-23E9-5D4D-A451D26C4B77}"/>
              </a:ext>
            </a:extLst>
          </p:cNvPr>
          <p:cNvGrpSpPr/>
          <p:nvPr userDrawn="1"/>
        </p:nvGrpSpPr>
        <p:grpSpPr>
          <a:xfrm>
            <a:off x="6269037" y="1721594"/>
            <a:ext cx="1943012" cy="2277963"/>
            <a:chOff x="1757887" y="1729410"/>
            <a:chExt cx="1748711" cy="2277963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F9493AF-36F6-EFB4-EF30-8C7E85E84924}"/>
                </a:ext>
              </a:extLst>
            </p:cNvPr>
            <p:cNvSpPr/>
            <p:nvPr userDrawn="1"/>
          </p:nvSpPr>
          <p:spPr>
            <a:xfrm>
              <a:off x="1757887" y="1998560"/>
              <a:ext cx="1748711" cy="1697471"/>
            </a:xfrm>
            <a:prstGeom prst="rect">
              <a:avLst/>
            </a:prstGeom>
            <a:solidFill>
              <a:srgbClr val="80C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40" name="Dreieck 39">
              <a:extLst>
                <a:ext uri="{FF2B5EF4-FFF2-40B4-BE49-F238E27FC236}">
                  <a16:creationId xmlns:a16="http://schemas.microsoft.com/office/drawing/2014/main" id="{1ED905CD-1980-1B12-0789-93B1E83AEF10}"/>
                </a:ext>
              </a:extLst>
            </p:cNvPr>
            <p:cNvSpPr/>
            <p:nvPr userDrawn="1"/>
          </p:nvSpPr>
          <p:spPr>
            <a:xfrm rot="10800000">
              <a:off x="2434722" y="3693382"/>
              <a:ext cx="395040" cy="313991"/>
            </a:xfrm>
            <a:prstGeom prst="triangle">
              <a:avLst/>
            </a:prstGeom>
            <a:solidFill>
              <a:srgbClr val="80C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450387-FB42-0C69-7DEF-7C4CA1BA70B7}"/>
                </a:ext>
              </a:extLst>
            </p:cNvPr>
            <p:cNvSpPr/>
            <p:nvPr userDrawn="1"/>
          </p:nvSpPr>
          <p:spPr>
            <a:xfrm>
              <a:off x="2368957" y="1729410"/>
              <a:ext cx="518400" cy="576000"/>
            </a:xfrm>
            <a:prstGeom prst="ellipse">
              <a:avLst/>
            </a:prstGeom>
            <a:solidFill>
              <a:srgbClr val="BBDEF7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  <p:sp>
          <p:nvSpPr>
            <p:cNvPr id="42" name="Titel 19">
              <a:extLst>
                <a:ext uri="{FF2B5EF4-FFF2-40B4-BE49-F238E27FC236}">
                  <a16:creationId xmlns:a16="http://schemas.microsoft.com/office/drawing/2014/main" id="{9247B060-71F3-DA4C-4546-41777630A9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68957" y="1863007"/>
              <a:ext cx="537171" cy="35907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64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tx1"/>
                  </a:solidFill>
                  <a:latin typeface="Rajdhani" panose="02000000000000000000" pitchFamily="2" charset="77"/>
                  <a:ea typeface="+mj-ea"/>
                  <a:cs typeface="Rajdhani" panose="02000000000000000000" pitchFamily="2" charset="77"/>
                </a:defRPr>
              </a:lvl1pPr>
            </a:lstStyle>
            <a:p>
              <a:pPr algn="ctr"/>
              <a:r>
                <a:rPr lang="de-DE" sz="28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9" name="Textplatzhalter 25">
            <a:extLst>
              <a:ext uri="{FF2B5EF4-FFF2-40B4-BE49-F238E27FC236}">
                <a16:creationId xmlns:a16="http://schemas.microsoft.com/office/drawing/2014/main" id="{67262060-A5DF-EFC0-20C2-0F67E2EEB2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9240" y="2434103"/>
            <a:ext cx="1597861" cy="1085900"/>
          </a:xfrm>
        </p:spPr>
        <p:txBody>
          <a:bodyPr lIns="0" tIns="0" rIns="0" bIns="0" numCol="1" spcCol="540000">
            <a:normAutofit/>
          </a:bodyPr>
          <a:lstStyle>
            <a:lvl1pPr marL="0" marR="0" indent="0" algn="l" defTabSz="914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Hier steht ein Text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3CB11CEE-9550-B7FD-A488-52A7EFB8EF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8022" y="2434103"/>
            <a:ext cx="1597861" cy="1085900"/>
          </a:xfrm>
        </p:spPr>
        <p:txBody>
          <a:bodyPr lIns="0" tIns="0" rIns="0" bIns="0" numCol="1" spcCol="540000">
            <a:normAutofit/>
          </a:bodyPr>
          <a:lstStyle>
            <a:lvl1pPr marL="0" marR="0" indent="0" algn="l" defTabSz="914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Hier steht ein Text</a:t>
            </a:r>
          </a:p>
        </p:txBody>
      </p:sp>
      <p:sp>
        <p:nvSpPr>
          <p:cNvPr id="46" name="Textplatzhalter 25">
            <a:extLst>
              <a:ext uri="{FF2B5EF4-FFF2-40B4-BE49-F238E27FC236}">
                <a16:creationId xmlns:a16="http://schemas.microsoft.com/office/drawing/2014/main" id="{AEFA2836-D146-78BD-3621-8C0A17E747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482" y="2434103"/>
            <a:ext cx="1597861" cy="1085900"/>
          </a:xfrm>
        </p:spPr>
        <p:txBody>
          <a:bodyPr lIns="0" tIns="0" rIns="0" bIns="0" numCol="1" spcCol="540000">
            <a:normAutofit/>
          </a:bodyPr>
          <a:lstStyle>
            <a:lvl1pPr marL="0" marR="0" indent="0" algn="l" defTabSz="914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Hier steht ein Text</a:t>
            </a:r>
          </a:p>
        </p:txBody>
      </p:sp>
      <p:cxnSp>
        <p:nvCxnSpPr>
          <p:cNvPr id="14" name="Gerade Verbindung 25">
            <a:extLst>
              <a:ext uri="{FF2B5EF4-FFF2-40B4-BE49-F238E27FC236}">
                <a16:creationId xmlns:a16="http://schemas.microsoft.com/office/drawing/2014/main" id="{8604E6D0-7BBB-1B6A-ABEA-8A2F22BAA6C4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3225D0C4-74C9-9381-A72A-940CCFFD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80A47D9-A013-49A5-559E-25420273D4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6B3479D-B37E-DB41-BEC0-0749D97EC5F8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B87DED7B-A3D8-E8F8-1DE5-84831EA97E12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852485-EDF8-4A43-0339-C7509F8F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8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22085C8-1C5C-4856-B7E4-FBEA75D88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69A0EC1-1341-C22F-F7F8-2870D23C2B75}"/>
              </a:ext>
            </a:extLst>
          </p:cNvPr>
          <p:cNvSpPr/>
          <p:nvPr userDrawn="1"/>
        </p:nvSpPr>
        <p:spPr>
          <a:xfrm>
            <a:off x="5369369" y="2301462"/>
            <a:ext cx="3638596" cy="1857154"/>
          </a:xfrm>
          <a:prstGeom prst="rect">
            <a:avLst/>
          </a:prstGeom>
          <a:solidFill>
            <a:srgbClr val="003D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 dirty="0"/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059C6FE2-123C-8221-F050-79E53D609A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3700" y="2433156"/>
            <a:ext cx="3409949" cy="1606857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cxnSp>
        <p:nvCxnSpPr>
          <p:cNvPr id="3" name="Gerade Verbindung 25">
            <a:extLst>
              <a:ext uri="{FF2B5EF4-FFF2-40B4-BE49-F238E27FC236}">
                <a16:creationId xmlns:a16="http://schemas.microsoft.com/office/drawing/2014/main" id="{F6D57962-3E1E-A18A-972C-ADCD29EE19CC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C1798F73-64C0-B8CE-B809-55DF7C5DCA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64" y="1587802"/>
            <a:ext cx="4153958" cy="331757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3EC6F6-365D-C957-FA9E-8222CFA606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1B96-2C63-83B4-47E1-DB72026F8E41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F4EF701-E3C0-140E-15D0-7B1D58E362F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772942B-7136-154B-8CF4-E865023C38C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83530" y="2445856"/>
            <a:ext cx="576000" cy="5760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BCB045-4D59-543B-325D-E756D64489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6AFA7D5-A461-407B-83EB-B2E8CFA58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91D44585-FFDD-E39E-E83F-8D7C1053C97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A3AEC34A-D858-991A-9502-3646B5B04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12667" y="1321354"/>
            <a:ext cx="3629677" cy="3629677"/>
          </a:xfrm>
          <a:prstGeom prst="rect">
            <a:avLst/>
          </a:prstGeom>
        </p:spPr>
      </p:pic>
      <p:sp>
        <p:nvSpPr>
          <p:cNvPr id="11" name="Textplatzhalter 25">
            <a:extLst>
              <a:ext uri="{FF2B5EF4-FFF2-40B4-BE49-F238E27FC236}">
                <a16:creationId xmlns:a16="http://schemas.microsoft.com/office/drawing/2014/main" id="{93191DCA-A5C0-706F-D22B-0C927B44D5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70930" y="1477384"/>
            <a:ext cx="1568349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C318B067-30E1-E78A-33FA-2D54216351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3171" y="1477384"/>
            <a:ext cx="156834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77B55A94-267B-50B4-153C-674564A7C6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3171" y="3218944"/>
            <a:ext cx="156834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66C3524C-50C3-D5D2-C48B-0869978DD3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0934" y="3218944"/>
            <a:ext cx="1568349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A7B2BEF5-6DFE-9F69-29C3-A51A81DBCF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763" y="1340693"/>
            <a:ext cx="4702011" cy="361033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416426-789C-141D-E5BE-0C52A7E3E582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1B2B20-86AB-7869-99C0-63F848CB40B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00D962-CB30-DEFB-1CA1-74B2A2968C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88E101C-DFDE-46DA-86B5-98A6F5FD4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7041F8-E534-8AD7-97D5-D6E33E8960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73419" y="1168044"/>
            <a:ext cx="3745302" cy="37374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0B82FC85-F7DE-008F-506E-B2E538CABE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72" y="1406325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61630A8B-193E-AD04-D2D7-FBC0DACADE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6070" y="1406325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F7CC7836-EF49-146F-1D80-2336DCCD3C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6070" y="3212976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A9BA1C5F-1523-A23D-B16F-6DADEB175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1072" y="3212976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cxnSp>
        <p:nvCxnSpPr>
          <p:cNvPr id="3" name="Gerade Verbindung 25">
            <a:extLst>
              <a:ext uri="{FF2B5EF4-FFF2-40B4-BE49-F238E27FC236}">
                <a16:creationId xmlns:a16="http://schemas.microsoft.com/office/drawing/2014/main" id="{FCEDD960-068E-75AB-3CF8-77BE2A52A16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31307BCE-9F7E-7A59-7294-5577594756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764" y="1340693"/>
            <a:ext cx="4322682" cy="35288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CD7B830-5B29-9E17-2305-FFC80AE721E2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C761784-B58B-E938-9204-39B10A619A3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FBB4C6-67D8-39BE-53B2-42577453A6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EE07C90-D9CE-4E53-9BFE-DAD5ACD2D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0DD05B-27DB-9D9F-F6DB-74CA89367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17851"/>
          <a:stretch/>
        </p:blipFill>
        <p:spPr>
          <a:xfrm>
            <a:off x="7795537" y="3657601"/>
            <a:ext cx="2364464" cy="2014772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C76AFBC-4955-7F1C-094F-5AB69F540331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79AEA5C3-65FF-E0B6-783F-7EEBA8DAA0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66" y="644405"/>
            <a:ext cx="8448766" cy="4260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C138C0-1D31-7798-F10D-6AE8738E31B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7FDE4A-6647-5D97-DA44-E8AAD3045D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0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Kasten auslau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F55A737-2F1C-449D-B596-2E895E34A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E70E72-73B9-473C-1ABB-C38B51B01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7968" r="14269" b="-307"/>
          <a:stretch/>
        </p:blipFill>
        <p:spPr>
          <a:xfrm>
            <a:off x="4382363" y="-1"/>
            <a:ext cx="5777637" cy="51077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3" y="644528"/>
            <a:ext cx="3621557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0B82FC85-F7DE-008F-506E-B2E538CABE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4345" y="644528"/>
            <a:ext cx="2097852" cy="215292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2C9E89F-B774-D87E-E072-805013F75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1820" y="644528"/>
            <a:ext cx="2119116" cy="215292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2" name="Textplatzhalter 25">
            <a:extLst>
              <a:ext uri="{FF2B5EF4-FFF2-40B4-BE49-F238E27FC236}">
                <a16:creationId xmlns:a16="http://schemas.microsoft.com/office/drawing/2014/main" id="{4E633302-CBB3-AB2F-6188-6E2DDF11FA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03084" y="2887161"/>
            <a:ext cx="2097852" cy="1921856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3" name="Textplatzhalter 25">
            <a:extLst>
              <a:ext uri="{FF2B5EF4-FFF2-40B4-BE49-F238E27FC236}">
                <a16:creationId xmlns:a16="http://schemas.microsoft.com/office/drawing/2014/main" id="{A3D5EA1E-7EA6-7D94-C160-BBA3DB783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44345" y="2887161"/>
            <a:ext cx="2097852" cy="1921856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4218DE45-8505-15BA-7E57-B129596091FC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C99C271E-EB86-D168-CE9B-6F457796DC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764" y="1340693"/>
            <a:ext cx="3605976" cy="35288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E6F6DC0-AC87-81D5-34B4-676C8F5B8C68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790968C-0770-8DD9-7348-DA099820767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C77571-B156-1E26-4C86-E0AC0AB94F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ästen +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DEE9AEA-D887-4E4A-A04C-F73846D9B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6ECE88-AC92-D9BB-6A71-73AAD4569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44466" y="1470473"/>
            <a:ext cx="5912898" cy="3587423"/>
          </a:xfrm>
          <a:prstGeom prst="rect">
            <a:avLst/>
          </a:prstGeom>
        </p:spPr>
      </p:pic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E6E254D2-D604-9197-98FC-DD73E83F3E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6580" y="1716450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281D6C35-B0B0-56BF-B41D-CA7D39777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1314" y="1724750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565191C2-C15A-0FB9-857C-57F9BF0F8A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1314" y="3634652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E3390074-9432-B84F-EAEC-F3F2858705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36580" y="3628893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cxnSp>
        <p:nvCxnSpPr>
          <p:cNvPr id="4" name="Gerade Verbindung 25">
            <a:extLst>
              <a:ext uri="{FF2B5EF4-FFF2-40B4-BE49-F238E27FC236}">
                <a16:creationId xmlns:a16="http://schemas.microsoft.com/office/drawing/2014/main" id="{7D944D42-42F3-3C62-DCFF-1CF04E3A6B79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686C22EE-02FD-7DB4-E994-EC5212ECE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540A3F0E-9A86-4132-F810-4F3DA4517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DFEC2B-766A-0F52-5458-7607F97219A0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41CE11-537A-A502-2F4E-15CF40ECD58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AFE19A-AFAA-7708-0717-952F84769B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Kre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2" y="644528"/>
            <a:ext cx="3994747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E15A5F17-8FF6-4B03-F11F-1B2C38BF504A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E2FE547A-CB9E-7D5F-7A9B-7BA6FC8FA3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765" y="1340693"/>
            <a:ext cx="3589862" cy="35288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C064CFE-0CDA-0F68-0093-7B6DDC5FB0E9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23AA7A6-69EA-233F-DEDD-91F47FBA387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204E56-5032-C1EE-6015-35B55C88A0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CBE154-4832-8BCA-D277-ACC5EEBB1E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564189">
            <a:off x="4420386" y="200402"/>
            <a:ext cx="5019389" cy="4960105"/>
          </a:xfrm>
          <a:prstGeom prst="rect">
            <a:avLst/>
          </a:prstGeom>
        </p:spPr>
      </p:pic>
      <p:sp>
        <p:nvSpPr>
          <p:cNvPr id="11" name="Textplatzhalter 25">
            <a:extLst>
              <a:ext uri="{FF2B5EF4-FFF2-40B4-BE49-F238E27FC236}">
                <a16:creationId xmlns:a16="http://schemas.microsoft.com/office/drawing/2014/main" id="{AEA2E21A-7001-9D8A-8110-9FAE099687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25253" y="478539"/>
            <a:ext cx="2829014" cy="177962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A9D162E0-E4D3-C6EB-7088-815ED5D21D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42224" y="1789074"/>
            <a:ext cx="2141533" cy="2986464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52A1A15D-4226-338F-44B8-E8108849DE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36346" y="1789074"/>
            <a:ext cx="2141533" cy="2986464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27881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Krei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000E554-CF13-22CB-0ACF-C7926027D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29966" y="552029"/>
            <a:ext cx="4458985" cy="44665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2" y="644528"/>
            <a:ext cx="3994747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F7427D0B-F6DA-17BA-D945-5383489A65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 rot="-2700000">
            <a:off x="5480689" y="1135277"/>
            <a:ext cx="3600000" cy="3240324"/>
          </a:xfrm>
        </p:spPr>
        <p:txBody>
          <a:bodyPr wrap="square" tIns="0" rIns="0" anchor="ctr" anchorCtr="0">
            <a:prstTxWarp prst="textArchUp">
              <a:avLst>
                <a:gd name="adj" fmla="val 13568709"/>
              </a:avLst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de-DE" dirty="0"/>
              <a:t>Platzhaltertext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A1925F7-0EC5-483B-34DB-3C201F928F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 rot="2700000">
            <a:off x="5546928" y="1068570"/>
            <a:ext cx="3240000" cy="3600360"/>
          </a:xfrm>
        </p:spPr>
        <p:txBody>
          <a:bodyPr wrap="square" tIns="0" rIns="0" anchor="ctr" anchorCtr="0">
            <a:prstTxWarp prst="textArchUp">
              <a:avLst>
                <a:gd name="adj" fmla="val 13568709"/>
              </a:avLst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de-DE" dirty="0"/>
              <a:t>Platzhaltertext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FD6781A8-7241-A346-70A4-DD1437A289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 rot="18900000">
            <a:off x="4596747" y="350571"/>
            <a:ext cx="4650680" cy="4186030"/>
          </a:xfrm>
        </p:spPr>
        <p:txBody>
          <a:bodyPr wrap="square" tIns="0" rIns="0" anchor="ctr" anchorCtr="0">
            <a:prstTxWarp prst="textArchDown">
              <a:avLst/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rgbClr val="4C77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de-DE" dirty="0"/>
              <a:t>Platzhaltertext</a:t>
            </a:r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823F645-46FE-1BC0-2065-6507E1D682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2700000">
            <a:off x="5623654" y="27142"/>
            <a:ext cx="4186800" cy="4652000"/>
          </a:xfrm>
        </p:spPr>
        <p:txBody>
          <a:bodyPr wrap="square" tIns="0" rIns="0" anchor="ctr" anchorCtr="0">
            <a:prstTxWarp prst="textArchDown">
              <a:avLst/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de-DE" dirty="0"/>
              <a:t>Platzhaltertext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E15A5F17-8FF6-4B03-F11F-1B2C38BF504A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E2FE547A-CB9E-7D5F-7A9B-7BA6FC8FA3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765" y="1340693"/>
            <a:ext cx="3589862" cy="35288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C064CFE-0CDA-0F68-0093-7B6DDC5FB0E9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23AA7A6-69EA-233F-DEDD-91F47FBA387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204E56-5032-C1EE-6015-35B55C88A0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3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Kasten schrä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7B2591E6-A4BB-A057-CE67-15106A498158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A6A2D3A3-DE4E-4F3B-8EF3-0B44FB43F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89" r="47768" b="20889"/>
          <a:stretch/>
        </p:blipFill>
        <p:spPr>
          <a:xfrm>
            <a:off x="5080000" y="1"/>
            <a:ext cx="5080000" cy="5714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644528"/>
            <a:ext cx="3641713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2" name="Textplatzhalter 25">
            <a:extLst>
              <a:ext uri="{FF2B5EF4-FFF2-40B4-BE49-F238E27FC236}">
                <a16:creationId xmlns:a16="http://schemas.microsoft.com/office/drawing/2014/main" id="{4E633302-CBB3-AB2F-6188-6E2DDF11FA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9443" y="2305753"/>
            <a:ext cx="1730644" cy="130513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011D0C-C069-2454-3D3C-CCDD1969FEFF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900" b="0" i="0" dirty="0">
              <a:solidFill>
                <a:srgbClr val="000000"/>
              </a:solidFill>
              <a:latin typeface="Nunito Sans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E279C4-E106-7043-A258-519B26D2C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11467E37-A0F5-9E34-4028-F5F8B6F11E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47265" y="810512"/>
            <a:ext cx="2221423" cy="130513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CB80DF79-EA8D-5438-2AA9-6AA1071C14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9504" y="2294227"/>
            <a:ext cx="1937287" cy="130513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C28DDF9C-B287-A3EB-6113-146F602854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75187" y="3896070"/>
            <a:ext cx="1937288" cy="121261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EF03A342-6E1F-3B28-6F87-6EF20FDB36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767" y="1340693"/>
            <a:ext cx="5006949" cy="35288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321EE7-15A1-EF7C-F3D3-AEE386BB96A4}"/>
              </a:ext>
            </a:extLst>
          </p:cNvPr>
          <p:cNvSpPr txBox="1">
            <a:spLocks/>
          </p:cNvSpPr>
          <p:nvPr userDrawn="1"/>
        </p:nvSpPr>
        <p:spPr>
          <a:xfrm>
            <a:off x="8812475" y="5286149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4706E7B-869E-922C-49CE-2F94CF4D336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277475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boxen-d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3FAFEEF-7E42-C4A0-A284-B390AE577448}"/>
              </a:ext>
            </a:extLst>
          </p:cNvPr>
          <p:cNvSpPr/>
          <p:nvPr userDrawn="1"/>
        </p:nvSpPr>
        <p:spPr>
          <a:xfrm>
            <a:off x="636767" y="2158485"/>
            <a:ext cx="2808000" cy="2556000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5F0D04-B708-CF94-3771-B67792630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7087" y="1726348"/>
            <a:ext cx="407359" cy="268579"/>
          </a:xfrm>
          <a:prstGeom prst="rect">
            <a:avLst/>
          </a:prstGeom>
        </p:spPr>
      </p:pic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C7ACF1ED-48F5-A68C-BF15-61D748A28CB4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CB27F61E-93BA-4E04-CF86-F0FD7A8E13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7375" y="2237210"/>
            <a:ext cx="2633093" cy="23997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07DF28C-6070-23E3-C02E-754EBFC0C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637A6D4-E690-A373-6C03-CFB747A090FB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8B1D570-48F8-185C-1125-6A30E7DDA79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C4F678F-1F84-0AC3-345A-FA29DB3031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74063D0-EF0D-054B-9D1A-055706A16981}"/>
              </a:ext>
            </a:extLst>
          </p:cNvPr>
          <p:cNvSpPr/>
          <p:nvPr userDrawn="1"/>
        </p:nvSpPr>
        <p:spPr>
          <a:xfrm>
            <a:off x="3676000" y="2158485"/>
            <a:ext cx="2808000" cy="2556000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F5C1926-CD0B-5057-40D2-DA3CF3C7C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320" y="1726348"/>
            <a:ext cx="407359" cy="268579"/>
          </a:xfrm>
          <a:prstGeom prst="rect">
            <a:avLst/>
          </a:prstGeom>
        </p:spPr>
      </p:pic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5DC0F0BC-9506-1335-C824-DBB13B59FC9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36608" y="2237210"/>
            <a:ext cx="2633093" cy="23997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FD63D41-3032-3336-F21D-C3B95E9A7C3D}"/>
              </a:ext>
            </a:extLst>
          </p:cNvPr>
          <p:cNvSpPr/>
          <p:nvPr userDrawn="1"/>
        </p:nvSpPr>
        <p:spPr>
          <a:xfrm>
            <a:off x="6727467" y="2158485"/>
            <a:ext cx="2808000" cy="2556000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91E4695-0C92-BE21-0CF2-6E60DE8AA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787" y="1726348"/>
            <a:ext cx="407359" cy="268579"/>
          </a:xfrm>
          <a:prstGeom prst="rect">
            <a:avLst/>
          </a:prstGeom>
        </p:spPr>
      </p:pic>
      <p:sp>
        <p:nvSpPr>
          <p:cNvPr id="31" name="Textplatzhalter 13">
            <a:extLst>
              <a:ext uri="{FF2B5EF4-FFF2-40B4-BE49-F238E27FC236}">
                <a16:creationId xmlns:a16="http://schemas.microsoft.com/office/drawing/2014/main" id="{17DF446E-8B20-E742-F9A2-7B3CAE6F1B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788075" y="2237210"/>
            <a:ext cx="2633093" cy="23997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5011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boxen-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3FAFEEF-7E42-C4A0-A284-B390AE577448}"/>
              </a:ext>
            </a:extLst>
          </p:cNvPr>
          <p:cNvSpPr/>
          <p:nvPr userDrawn="1"/>
        </p:nvSpPr>
        <p:spPr>
          <a:xfrm>
            <a:off x="628534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F73AB87-F8CD-613D-A1E7-447BA5341DF6}"/>
              </a:ext>
            </a:extLst>
          </p:cNvPr>
          <p:cNvSpPr/>
          <p:nvPr userDrawn="1"/>
        </p:nvSpPr>
        <p:spPr>
          <a:xfrm>
            <a:off x="2746082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45B090-AA24-9866-8980-83816B979A40}"/>
              </a:ext>
            </a:extLst>
          </p:cNvPr>
          <p:cNvSpPr/>
          <p:nvPr userDrawn="1"/>
        </p:nvSpPr>
        <p:spPr>
          <a:xfrm>
            <a:off x="4863627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86023B1-63FA-4974-7424-EECEE4F48304}"/>
              </a:ext>
            </a:extLst>
          </p:cNvPr>
          <p:cNvSpPr/>
          <p:nvPr userDrawn="1"/>
        </p:nvSpPr>
        <p:spPr>
          <a:xfrm>
            <a:off x="6981175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5F0D04-B708-CF94-3771-B67792630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9761" y="1726348"/>
            <a:ext cx="407359" cy="268579"/>
          </a:xfrm>
          <a:prstGeom prst="rect">
            <a:avLst/>
          </a:prstGeom>
        </p:spPr>
      </p:pic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C7ACF1ED-48F5-A68C-BF15-61D748A28CB4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CB27F61E-93BA-4E04-CF86-F0FD7A8E13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7376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35EBE5C9-82FB-F58F-A81E-C4E99A652B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19551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D1B3AE22-BB6A-1394-01E4-349CF4FBEA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5718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A8D250C2-79DB-2180-9B6C-3FAA8A8D92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57897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07DF28C-6070-23E3-C02E-754EBFC0C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637A6D4-E690-A373-6C03-CFB747A090FB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8B1D570-48F8-185C-1125-6A30E7DDA79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E5833D-5E2D-14FE-0703-E44AE8F4A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185" y="1726348"/>
            <a:ext cx="407359" cy="2685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3E702B-15B2-9FD8-FF8E-E0D2BBACF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609" y="1726348"/>
            <a:ext cx="407359" cy="2685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AE667D-62EF-EF90-0BE1-CB16A9B14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8033" y="1726348"/>
            <a:ext cx="407359" cy="26857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C4F678F-1F84-0AC3-345A-FA29DB3031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0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C89851B-F120-448A-9B93-5D1114B44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44AF13-00B9-6585-44DC-CD8216699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4540" y="1513506"/>
            <a:ext cx="4331544" cy="2687987"/>
          </a:xfrm>
          <a:prstGeom prst="rect">
            <a:avLst/>
          </a:prstGeom>
        </p:spPr>
      </p:pic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DC40B4EE-4097-092F-4A63-7CA7F60F2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8589" y="1892595"/>
            <a:ext cx="3629549" cy="192803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Hier steht ein Zitat</a:t>
            </a:r>
          </a:p>
        </p:txBody>
      </p:sp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C404A8B8-BBD9-4951-2DAA-9097EEBB3EAE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F402B00-139E-7F12-FA1A-2E2A6C044793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1F2F8AA-C60F-0E85-FE23-89A70F2911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49AD1D-D32C-2583-1E7C-0913506824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2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echbl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2D13450-B3E0-653D-8659-E310BB754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28953" y="3676099"/>
            <a:ext cx="2903730" cy="940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39E689-EEAB-1581-0868-15E569128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8413" y="1847503"/>
            <a:ext cx="2180556" cy="7059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1639B2-39E8-A2D1-1E4A-E56293A77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4680" y="2647641"/>
            <a:ext cx="2616846" cy="8471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4D2F9FF-2723-A08A-9E21-704CA3933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67538" y="4014140"/>
            <a:ext cx="2472626" cy="8004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2E34A8-A333-E42B-9099-2FADD53CF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0301" y="3780224"/>
            <a:ext cx="2472626" cy="8004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5F62669-0580-F9DA-CFE5-7C26C9AB4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1687" y="1618270"/>
            <a:ext cx="2472626" cy="8004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4311306-749E-1154-3BF0-FD3F31B63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3176" y="2747726"/>
            <a:ext cx="2180556" cy="70593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BF9874E-E8F6-127C-62DB-086150274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29046" y="1329848"/>
            <a:ext cx="2903730" cy="94005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D939A306-A4EC-8451-0EA1-F1E438768C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71574" y="1529870"/>
            <a:ext cx="2670991" cy="660507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735F887A-5168-00ED-E521-74E48F3EAB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3910" y="1823471"/>
            <a:ext cx="2180556" cy="51076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360118C5-1B45-8F7B-6F79-A194DBD5AD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9875" y="2937522"/>
            <a:ext cx="1904897" cy="428459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3773281E-E0EF-5F13-38CE-0F6482F2D3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1277" y="2858606"/>
            <a:ext cx="2383453" cy="53777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6A8137E8-35C1-6813-AD99-077E0C9233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7971" y="2043796"/>
            <a:ext cx="1945601" cy="423977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B52619D0-8C54-345F-7647-7CF9B9F279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2293" y="3898930"/>
            <a:ext cx="2624743" cy="62910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DB6C5A07-23CA-7D6D-F895-2D78FAE4EF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45424" y="4219889"/>
            <a:ext cx="2172678" cy="50860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A726C2F2-F46B-DE33-947C-25915F4713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2764" y="3985429"/>
            <a:ext cx="2164803" cy="50860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88582B23-7883-6BDB-4959-7B364D9D6ACD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F80F7366-DCEF-BB30-5344-5F3D53AAE2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Sprechblasen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46AC64-74C1-B600-EC00-DC6DBF8808AF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D5F48ED-66D7-21E9-5721-99342A36829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2D29EAA-A0E4-A6D8-8ECF-6FDE00D9D0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1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C88A90-2957-4914-2D5C-2AC218FC0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5588" y="1451684"/>
            <a:ext cx="8018616" cy="3618901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5" name="Textplatzhalter 25">
            <a:extLst>
              <a:ext uri="{FF2B5EF4-FFF2-40B4-BE49-F238E27FC236}">
                <a16:creationId xmlns:a16="http://schemas.microsoft.com/office/drawing/2014/main" id="{77745942-4807-73B8-ED86-A7BD8941C8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4408" y="1800448"/>
            <a:ext cx="2573479" cy="2240786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C1E8C8AE-898A-71AA-C243-182A09F3E5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88170" y="1552353"/>
            <a:ext cx="1616890" cy="146679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9473795B-9346-B814-5189-89716A25E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9699" y="2890200"/>
            <a:ext cx="1089000" cy="1151033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7B07BEA8-4A45-8191-88A4-99906F5AEA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48035" y="3803397"/>
            <a:ext cx="1221813" cy="120808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61CC0A86-98F5-999F-85D2-9E62E6B90D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101" y="2658350"/>
            <a:ext cx="1575981" cy="1438729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cxnSp>
        <p:nvCxnSpPr>
          <p:cNvPr id="3" name="Gerade Verbindung 25">
            <a:extLst>
              <a:ext uri="{FF2B5EF4-FFF2-40B4-BE49-F238E27FC236}">
                <a16:creationId xmlns:a16="http://schemas.microsoft.com/office/drawing/2014/main" id="{7CD9EE62-EEC3-0F15-0898-EC911A88576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D0412D12-7C45-27F7-92AF-D4643DDB6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FE4248-0E8C-F97F-92BA-1FDA2C7DEC6C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0350305-E888-AFBC-5621-70F369EF9D8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3C3E87-8F5B-8E8C-6615-60A86160FC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 + Botschaften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50" name="Subtitle 2">
            <a:extLst>
              <a:ext uri="{FF2B5EF4-FFF2-40B4-BE49-F238E27FC236}">
                <a16:creationId xmlns:a16="http://schemas.microsoft.com/office/drawing/2014/main" id="{E3C99B22-D45C-714C-C3A6-575BC706A8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11" y="3083029"/>
            <a:ext cx="4026956" cy="74738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950"/>
              </a:lnSpc>
              <a:spcBef>
                <a:spcPts val="0"/>
              </a:spcBef>
              <a:buNone/>
              <a:defRPr sz="16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 algn="ctr">
              <a:buNone/>
              <a:defRPr sz="1500"/>
            </a:lvl2pPr>
            <a:lvl3pPr marL="685634" indent="0" algn="ctr">
              <a:buNone/>
              <a:defRPr sz="1350"/>
            </a:lvl3pPr>
            <a:lvl4pPr marL="1028450" indent="0" algn="ctr">
              <a:buNone/>
              <a:defRPr sz="1200"/>
            </a:lvl4pPr>
            <a:lvl5pPr marL="1371266" indent="0" algn="ctr">
              <a:buNone/>
              <a:defRPr sz="1200"/>
            </a:lvl5pPr>
            <a:lvl6pPr marL="1714083" indent="0" algn="ctr">
              <a:buNone/>
              <a:defRPr sz="1200"/>
            </a:lvl6pPr>
            <a:lvl7pPr marL="2056900" indent="0" algn="ctr">
              <a:buNone/>
              <a:defRPr sz="1200"/>
            </a:lvl7pPr>
            <a:lvl8pPr marL="2399716" indent="0" algn="ctr">
              <a:buNone/>
              <a:defRPr sz="1200"/>
            </a:lvl8pPr>
            <a:lvl9pPr marL="2742532" indent="0" algn="ctr">
              <a:buNone/>
              <a:defRPr sz="1200"/>
            </a:lvl9pPr>
          </a:lstStyle>
          <a:p>
            <a:r>
              <a:rPr lang="de-DE" dirty="0"/>
              <a:t>Master-Untertitelformat bearbeiten </a:t>
            </a:r>
            <a:r>
              <a:rPr lang="de-DE" dirty="0" err="1"/>
              <a:t>Tamqua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etur</a:t>
            </a:r>
            <a:r>
              <a:rPr lang="de-DE" dirty="0"/>
              <a:t> Nam laut </a:t>
            </a:r>
            <a:r>
              <a:rPr lang="de-DE" dirty="0" err="1"/>
              <a:t>Agnatio</a:t>
            </a:r>
            <a:endParaRPr lang="de-DE" dirty="0"/>
          </a:p>
          <a:p>
            <a:endParaRPr lang="en-US" dirty="0"/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05AD28BA-7E60-8FA0-698F-0B70D0B2E5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414" y="1895028"/>
            <a:ext cx="4026957" cy="1077218"/>
          </a:xfrm>
        </p:spPr>
        <p:txBody>
          <a:bodyPr wrap="square">
            <a:spAutoFit/>
          </a:bodyPr>
          <a:lstStyle>
            <a:lvl1pPr marL="0" indent="0" algn="l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8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Intro Master </a:t>
            </a:r>
            <a:r>
              <a:rPr lang="de-DE" dirty="0" err="1"/>
              <a:t>Lorped</a:t>
            </a:r>
            <a:r>
              <a:rPr lang="de-DE" dirty="0"/>
              <a:t> </a:t>
            </a:r>
            <a:r>
              <a:rPr lang="de-DE" dirty="0" err="1"/>
              <a:t>Izuem</a:t>
            </a:r>
            <a:r>
              <a:rPr lang="de-DE" dirty="0"/>
              <a:t> </a:t>
            </a:r>
            <a:r>
              <a:rPr lang="de-DE" dirty="0" err="1"/>
              <a:t>awjfwjf</a:t>
            </a:r>
            <a:r>
              <a:rPr lang="de-DE" dirty="0"/>
              <a:t> der bearbeiten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87CE83C-7FB9-8B29-300C-85A47EBC44A3}"/>
              </a:ext>
            </a:extLst>
          </p:cNvPr>
          <p:cNvGrpSpPr/>
          <p:nvPr userDrawn="1"/>
        </p:nvGrpSpPr>
        <p:grpSpPr>
          <a:xfrm>
            <a:off x="812765" y="3075939"/>
            <a:ext cx="2523901" cy="1830241"/>
            <a:chOff x="782638" y="2265477"/>
            <a:chExt cx="2271511" cy="1830241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2E53E8FD-1356-983F-FA76-3F96A28AD6ED}"/>
                </a:ext>
              </a:extLst>
            </p:cNvPr>
            <p:cNvSpPr/>
            <p:nvPr/>
          </p:nvSpPr>
          <p:spPr>
            <a:xfrm>
              <a:off x="782638" y="2497601"/>
              <a:ext cx="2040093" cy="15981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4"/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C4E75654-2565-37B4-EF3E-AD76D3EAA15D}"/>
                </a:ext>
              </a:extLst>
            </p:cNvPr>
            <p:cNvGrpSpPr/>
            <p:nvPr/>
          </p:nvGrpSpPr>
          <p:grpSpPr>
            <a:xfrm>
              <a:off x="2394300" y="2265477"/>
              <a:ext cx="659849" cy="698513"/>
              <a:chOff x="5817132" y="5419096"/>
              <a:chExt cx="1955155" cy="2069722"/>
            </a:xfrm>
          </p:grpSpPr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BE0C01AB-9DCC-61AC-C598-BE37EEE7C3D3}"/>
                  </a:ext>
                </a:extLst>
              </p:cNvPr>
              <p:cNvSpPr/>
              <p:nvPr/>
            </p:nvSpPr>
            <p:spPr>
              <a:xfrm>
                <a:off x="5817132" y="5419096"/>
                <a:ext cx="1937902" cy="666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42DA9DD0-ED9E-47B4-E251-EA8B2F4A9F44}"/>
                  </a:ext>
                </a:extLst>
              </p:cNvPr>
              <p:cNvSpPr/>
              <p:nvPr/>
            </p:nvSpPr>
            <p:spPr>
              <a:xfrm rot="16200000">
                <a:off x="6414535" y="6131067"/>
                <a:ext cx="2048719" cy="666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</p:grp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5D877AB0-F049-1854-276E-6A05C624664B}"/>
                </a:ext>
              </a:extLst>
            </p:cNvPr>
            <p:cNvSpPr txBox="1"/>
            <p:nvPr/>
          </p:nvSpPr>
          <p:spPr>
            <a:xfrm>
              <a:off x="783779" y="2497602"/>
              <a:ext cx="2038395" cy="1598116"/>
            </a:xfrm>
            <a:prstGeom prst="rect">
              <a:avLst/>
            </a:prstGeom>
            <a:noFill/>
          </p:spPr>
          <p:txBody>
            <a:bodyPr wrap="square" lIns="125999" tIns="125999" rIns="10800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30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Wir</a:t>
              </a:r>
            </a:p>
            <a:p>
              <a:pPr>
                <a:lnSpc>
                  <a:spcPct val="100000"/>
                </a:lnSpc>
              </a:pPr>
              <a:r>
                <a:rPr lang="de-DE" sz="30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gestalten</a:t>
              </a:r>
            </a:p>
            <a:p>
              <a:pPr>
                <a:lnSpc>
                  <a:spcPct val="100000"/>
                </a:lnSpc>
              </a:pPr>
              <a:r>
                <a:rPr lang="de-DE" sz="3000" b="1" i="0" dirty="0">
                  <a:solidFill>
                    <a:srgbClr val="9DD0F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Zukunft</a:t>
              </a:r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90DE839E-2666-E2BE-11AE-954626402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41855" y="287468"/>
            <a:ext cx="1238711" cy="964425"/>
          </a:xfrm>
          <a:prstGeom prst="rect">
            <a:avLst/>
          </a:prstGeom>
        </p:spPr>
      </p:pic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D3D31753-EC61-E0F1-46B3-AF13858DD3C3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1A77D8-400F-BF8E-BB0F-535B12678CF9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B45C425-75F4-887F-FD52-17795BB4C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3838495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00" userDrawn="1">
          <p15:clr>
            <a:srgbClr val="FBAE40"/>
          </p15:clr>
        </p15:guide>
        <p15:guide id="2" pos="279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Ma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019520C-A3CE-1FFF-717F-A230974B1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4740" y="1679657"/>
            <a:ext cx="9175029" cy="3054868"/>
          </a:xfrm>
          <a:prstGeom prst="rect">
            <a:avLst/>
          </a:prstGeom>
        </p:spPr>
      </p:pic>
      <p:sp>
        <p:nvSpPr>
          <p:cNvPr id="10" name="Textplatzhalter 25">
            <a:extLst>
              <a:ext uri="{FF2B5EF4-FFF2-40B4-BE49-F238E27FC236}">
                <a16:creationId xmlns:a16="http://schemas.microsoft.com/office/drawing/2014/main" id="{9A3E7AE0-6ED1-147B-A8C1-7259CCC275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120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extplatzhalter 25">
            <a:extLst>
              <a:ext uri="{FF2B5EF4-FFF2-40B4-BE49-F238E27FC236}">
                <a16:creationId xmlns:a16="http://schemas.microsoft.com/office/drawing/2014/main" id="{36AF9EC5-B280-67E1-9897-880C86FF81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0120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DD365A8B-3548-8813-0D7F-98739EF865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1950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A7E9D2BB-AE3A-91B2-EE95-497A28DB43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7001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CE54E685-90EE-84C9-1B23-9C9E0DBDF6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8730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D54FD1A6-A239-2F70-AC87-092ACB6330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3510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2ACE4BF1-73D7-EC05-A828-40B4A74C5F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001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F2CE49D1-3E49-B593-12E8-D21745CFA8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56121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01E0BCA9-7634-1625-5222-7B9315EC855E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BC22181B-1A03-8DDE-B428-04D0E56E21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A9A553-94CF-00DD-70B0-BECF6BCF6525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E4F659-AD76-0BA2-FC44-620C84927B75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A35975-5877-3258-03A1-36E6457B0E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3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E15AF9FA-BC4D-4E1B-8784-AD7BF254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-5065" t="-15372" r="5065" b="10680"/>
          <a:stretch/>
        </p:blipFill>
        <p:spPr>
          <a:xfrm rot="10800000">
            <a:off x="-1" y="0"/>
            <a:ext cx="2286001" cy="2691682"/>
          </a:xfrm>
          <a:prstGeom prst="rect">
            <a:avLst/>
          </a:prstGeom>
        </p:spPr>
      </p:pic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F2BF0728-1B7E-E82E-8D57-6A5451044BF0}"/>
              </a:ext>
            </a:extLst>
          </p:cNvPr>
          <p:cNvSpPr txBox="1">
            <a:spLocks/>
          </p:cNvSpPr>
          <p:nvPr userDrawn="1"/>
        </p:nvSpPr>
        <p:spPr>
          <a:xfrm>
            <a:off x="9094426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D5054F6-6491-8548-A6AB-E69F0D62098E}" type="slidenum">
              <a:rPr lang="de-DE" sz="900" b="0" i="0" smtClean="0">
                <a:solidFill>
                  <a:schemeClr val="bg2"/>
                </a:solidFill>
                <a:latin typeface="Nunito Sans Light" pitchFamily="2" charset="77"/>
              </a:rPr>
              <a:pPr algn="l"/>
              <a:t>‹Nr.›</a:t>
            </a:fld>
            <a:endParaRPr lang="de-DE" sz="900" b="0" i="0" dirty="0">
              <a:solidFill>
                <a:schemeClr val="bg2"/>
              </a:solidFill>
              <a:latin typeface="Nunito Sans Light" pitchFamily="2" charset="77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3399AE2-86A8-D2FF-AD61-261920DD2295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307C016-183E-9D82-6F9A-7B5D35BA755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03FD9EE-FF45-32EB-D51A-6D3A4DE7A659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E46EDF2-1D3F-ED82-3D76-C23AB12B34F0}"/>
              </a:ext>
            </a:extLst>
          </p:cNvPr>
          <p:cNvGrpSpPr/>
          <p:nvPr userDrawn="1"/>
        </p:nvGrpSpPr>
        <p:grpSpPr>
          <a:xfrm>
            <a:off x="642042" y="1667852"/>
            <a:ext cx="3092837" cy="2247508"/>
            <a:chOff x="782638" y="2266800"/>
            <a:chExt cx="2265127" cy="1828918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A8849FC2-58C8-A6CC-3C52-01B368D44C03}"/>
                </a:ext>
              </a:extLst>
            </p:cNvPr>
            <p:cNvSpPr/>
            <p:nvPr/>
          </p:nvSpPr>
          <p:spPr>
            <a:xfrm>
              <a:off x="782638" y="2497601"/>
              <a:ext cx="2040093" cy="15981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4"/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1C711D21-2722-1A53-CFF3-7FC35943DE21}"/>
                </a:ext>
              </a:extLst>
            </p:cNvPr>
            <p:cNvGrpSpPr/>
            <p:nvPr/>
          </p:nvGrpSpPr>
          <p:grpSpPr>
            <a:xfrm>
              <a:off x="2383777" y="2266800"/>
              <a:ext cx="663988" cy="697193"/>
              <a:chOff x="5785964" y="5423011"/>
              <a:chExt cx="1967422" cy="2065809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5B30F92E-500B-8C0E-DC5D-5803065779A5}"/>
                  </a:ext>
                </a:extLst>
              </p:cNvPr>
              <p:cNvSpPr/>
              <p:nvPr/>
            </p:nvSpPr>
            <p:spPr>
              <a:xfrm>
                <a:off x="5785964" y="5423011"/>
                <a:ext cx="1958538" cy="666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6B6A3BA1-65C5-FC63-5CF3-AD1202B91965}"/>
                  </a:ext>
                </a:extLst>
              </p:cNvPr>
              <p:cNvSpPr/>
              <p:nvPr/>
            </p:nvSpPr>
            <p:spPr>
              <a:xfrm rot="16200000">
                <a:off x="6395634" y="6131068"/>
                <a:ext cx="2048719" cy="6667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8103FC72-0BC3-4116-D90D-7D5157B0512B}"/>
                </a:ext>
              </a:extLst>
            </p:cNvPr>
            <p:cNvSpPr txBox="1"/>
            <p:nvPr/>
          </p:nvSpPr>
          <p:spPr>
            <a:xfrm>
              <a:off x="783779" y="2497602"/>
              <a:ext cx="2040093" cy="1598116"/>
            </a:xfrm>
            <a:prstGeom prst="rect">
              <a:avLst/>
            </a:prstGeom>
            <a:noFill/>
          </p:spPr>
          <p:txBody>
            <a:bodyPr wrap="square" lIns="125999" tIns="125999" rIns="108000" bIns="0" rtlCol="0" anchor="ctr">
              <a:noAutofit/>
            </a:bodyPr>
            <a:lstStyle/>
            <a:p>
              <a:pPr>
                <a:lnSpc>
                  <a:spcPts val="4500"/>
                </a:lnSpc>
              </a:pPr>
              <a:r>
                <a:rPr lang="de-DE" sz="36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Wir</a:t>
              </a:r>
            </a:p>
            <a:p>
              <a:pPr>
                <a:lnSpc>
                  <a:spcPts val="4500"/>
                </a:lnSpc>
              </a:pPr>
              <a:r>
                <a:rPr lang="de-DE" sz="36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gestalten</a:t>
              </a:r>
            </a:p>
            <a:p>
              <a:pPr>
                <a:lnSpc>
                  <a:spcPts val="4500"/>
                </a:lnSpc>
              </a:pPr>
              <a:r>
                <a:rPr lang="de-DE" sz="3600" b="1" i="0" dirty="0">
                  <a:solidFill>
                    <a:srgbClr val="9DD0F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Zukunft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2B0E8CF-7174-1415-F32C-A03644BDEBDB}"/>
              </a:ext>
            </a:extLst>
          </p:cNvPr>
          <p:cNvSpPr txBox="1"/>
          <p:nvPr userDrawn="1"/>
        </p:nvSpPr>
        <p:spPr>
          <a:xfrm>
            <a:off x="5079999" y="1342356"/>
            <a:ext cx="27781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3AE3BAA2-99AD-ACA7-EE0D-3D936653B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6631" y="2088812"/>
            <a:ext cx="3993869" cy="304272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4FD6E482-2737-CDAE-9430-003DDEC33C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6631" y="2372852"/>
            <a:ext cx="3993869" cy="304272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Position | Abteilung</a:t>
            </a:r>
          </a:p>
        </p:txBody>
      </p:sp>
      <p:sp>
        <p:nvSpPr>
          <p:cNvPr id="42" name="Textplatzhalter 25">
            <a:extLst>
              <a:ext uri="{FF2B5EF4-FFF2-40B4-BE49-F238E27FC236}">
                <a16:creationId xmlns:a16="http://schemas.microsoft.com/office/drawing/2014/main" id="{D777260D-ADDF-34DA-F1AE-69054A0AF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6634" y="2856910"/>
            <a:ext cx="312634" cy="1267029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>
                <a:tab pos="434971" algn="l"/>
              </a:tabLst>
              <a:defRPr sz="16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 M</a:t>
            </a:r>
            <a:br>
              <a:rPr lang="de-DE" dirty="0"/>
            </a:br>
            <a:r>
              <a:rPr lang="de-DE" dirty="0"/>
              <a:t>E</a:t>
            </a:r>
          </a:p>
          <a:p>
            <a:pPr lvl="0"/>
            <a:r>
              <a:rPr lang="de-DE" dirty="0"/>
              <a:t>W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C0170913-3F9D-773E-8192-3361C6B89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3991" y="2856910"/>
            <a:ext cx="3526509" cy="1267029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>
                <a:tab pos="434971" algn="l"/>
              </a:tabLst>
              <a:defRPr sz="16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+ 49 11 62140-0</a:t>
            </a:r>
          </a:p>
          <a:p>
            <a:pPr lvl="0"/>
            <a:r>
              <a:rPr lang="de-DE" dirty="0"/>
              <a:t>+ 49 163 62 14 520</a:t>
            </a:r>
          </a:p>
          <a:p>
            <a:pPr lvl="0"/>
            <a:r>
              <a:rPr lang="de-DE" dirty="0" err="1"/>
              <a:t>Muster_d@vdi.de</a:t>
            </a:r>
            <a:endParaRPr lang="de-DE" dirty="0"/>
          </a:p>
          <a:p>
            <a:pPr lvl="0"/>
            <a:r>
              <a:rPr lang="de-DE" dirty="0" err="1"/>
              <a:t>vdi.de</a:t>
            </a:r>
            <a:endParaRPr lang="de-DE" dirty="0"/>
          </a:p>
        </p:txBody>
      </p:sp>
      <p:pic>
        <p:nvPicPr>
          <p:cNvPr id="44" name="Grafik 43">
            <a:hlinkClick r:id="rId3"/>
            <a:extLst>
              <a:ext uri="{FF2B5EF4-FFF2-40B4-BE49-F238E27FC236}">
                <a16:creationId xmlns:a16="http://schemas.microsoft.com/office/drawing/2014/main" id="{71BF9F40-2261-B98C-9084-B02DF918D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3272" y="4286007"/>
            <a:ext cx="745433" cy="670890"/>
          </a:xfrm>
          <a:prstGeom prst="rect">
            <a:avLst/>
          </a:prstGeom>
        </p:spPr>
      </p:pic>
      <p:pic>
        <p:nvPicPr>
          <p:cNvPr id="45" name="Grafik 44">
            <a:hlinkClick r:id="rId6"/>
            <a:extLst>
              <a:ext uri="{FF2B5EF4-FFF2-40B4-BE49-F238E27FC236}">
                <a16:creationId xmlns:a16="http://schemas.microsoft.com/office/drawing/2014/main" id="{815DA136-8CBE-08BF-8F3B-8A24622352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75749" y="4267719"/>
            <a:ext cx="745433" cy="670890"/>
          </a:xfrm>
          <a:prstGeom prst="rect">
            <a:avLst/>
          </a:prstGeom>
        </p:spPr>
      </p:pic>
      <p:pic>
        <p:nvPicPr>
          <p:cNvPr id="46" name="Grafik 45">
            <a:hlinkClick r:id="rId9"/>
            <a:extLst>
              <a:ext uri="{FF2B5EF4-FFF2-40B4-BE49-F238E27FC236}">
                <a16:creationId xmlns:a16="http://schemas.microsoft.com/office/drawing/2014/main" id="{AB3A8EBE-1F07-77A3-6B04-13E97F056FD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15829" y="4267719"/>
            <a:ext cx="745433" cy="670890"/>
          </a:xfrm>
          <a:prstGeom prst="rect">
            <a:avLst/>
          </a:prstGeom>
        </p:spPr>
      </p:pic>
      <p:pic>
        <p:nvPicPr>
          <p:cNvPr id="47" name="Grafik 46">
            <a:hlinkClick r:id="rId12"/>
            <a:extLst>
              <a:ext uri="{FF2B5EF4-FFF2-40B4-BE49-F238E27FC236}">
                <a16:creationId xmlns:a16="http://schemas.microsoft.com/office/drawing/2014/main" id="{209D95C2-24FB-4F27-48CA-080EC03827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123829" y="4267719"/>
            <a:ext cx="745433" cy="670890"/>
          </a:xfrm>
          <a:prstGeom prst="rect">
            <a:avLst/>
          </a:prstGeom>
        </p:spPr>
      </p:pic>
      <p:pic>
        <p:nvPicPr>
          <p:cNvPr id="48" name="Grafik 47">
            <a:hlinkClick r:id="rId15"/>
            <a:extLst>
              <a:ext uri="{FF2B5EF4-FFF2-40B4-BE49-F238E27FC236}">
                <a16:creationId xmlns:a16="http://schemas.microsoft.com/office/drawing/2014/main" id="{4241AB32-3BE1-CCAB-B5D3-D4EE1011D1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705531" y="4276863"/>
            <a:ext cx="745433" cy="670890"/>
          </a:xfrm>
          <a:prstGeom prst="rect">
            <a:avLst/>
          </a:prstGeom>
        </p:spPr>
      </p:pic>
      <p:pic>
        <p:nvPicPr>
          <p:cNvPr id="49" name="Grafik 48">
            <a:hlinkClick r:id="rId18"/>
            <a:extLst>
              <a:ext uri="{FF2B5EF4-FFF2-40B4-BE49-F238E27FC236}">
                <a16:creationId xmlns:a16="http://schemas.microsoft.com/office/drawing/2014/main" id="{3127A671-0DA2-40D1-A59B-A4BB87906E5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244011" y="4267719"/>
            <a:ext cx="745433" cy="670890"/>
          </a:xfrm>
          <a:prstGeom prst="rect">
            <a:avLst/>
          </a:prstGeom>
        </p:spPr>
      </p:pic>
      <p:cxnSp>
        <p:nvCxnSpPr>
          <p:cNvPr id="5" name="Gerade Verbindung 25">
            <a:extLst>
              <a:ext uri="{FF2B5EF4-FFF2-40B4-BE49-F238E27FC236}">
                <a16:creationId xmlns:a16="http://schemas.microsoft.com/office/drawing/2014/main" id="{87BDA68E-CE3D-1E59-F650-D1A916C55BC0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98FFF97-8240-0353-6ADF-24B0C482CD9C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75644FB-88F1-8E64-3251-8E30D421A6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1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5DE8B7-A658-2C68-DD03-E04B9DE1687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5949542-F41B-88AF-9DAB-EB833E8999CC}"/>
              </a:ext>
            </a:extLst>
          </p:cNvPr>
          <p:cNvSpPr/>
          <p:nvPr userDrawn="1"/>
        </p:nvSpPr>
        <p:spPr>
          <a:xfrm>
            <a:off x="4364000" y="751043"/>
            <a:ext cx="4462684" cy="38211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01C6BD-4B4F-4938-60AE-E0550D3BA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2163" y="3985442"/>
            <a:ext cx="3904249" cy="35907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Themenwechsel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6D54EF-E2BE-65A9-D69A-344B812541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2165" y="970205"/>
            <a:ext cx="1816806" cy="240035"/>
          </a:xfrm>
        </p:spPr>
        <p:txBody>
          <a:bodyPr/>
          <a:lstStyle>
            <a:lvl1pPr marL="266697" indent="-261935">
              <a:buFontTx/>
              <a:buBlip>
                <a:blip r:embed="rId2"/>
              </a:buBlip>
              <a:defRPr sz="11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KAPITELTHEMA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F6DB7B-B079-00AC-3A13-81157BAE7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-5065" t="-15372" r="5065" b="10680"/>
          <a:stretch/>
        </p:blipFill>
        <p:spPr>
          <a:xfrm rot="10800000">
            <a:off x="-1" y="0"/>
            <a:ext cx="2286001" cy="2691682"/>
          </a:xfrm>
          <a:prstGeom prst="rect">
            <a:avLst/>
          </a:prstGeom>
        </p:spPr>
      </p:pic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379AB846-0529-6A34-10A6-5ED0B66BB703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2318CDF-A518-E7F8-E3DF-0D6C44E2A2C3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B443D9D-4BAA-3C1C-AF43-0E30065CA57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20F43E-0A57-CE27-AF8F-C6535B239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4112" y="360605"/>
            <a:ext cx="1270000" cy="127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28EEA5D-65D9-D2DB-582C-26277B7EF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33" name="Inhaltsplatzhalter 32">
            <a:extLst>
              <a:ext uri="{FF2B5EF4-FFF2-40B4-BE49-F238E27FC236}">
                <a16:creationId xmlns:a16="http://schemas.microsoft.com/office/drawing/2014/main" id="{768FC36B-B76E-141D-0900-0EB6B118C3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49243" y="1815799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Inhalt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C0DFFE3C-FF3C-B63B-C879-7673C48F40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82478" y="1737567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4F5BFB3E-318D-2604-4919-E8E4FE0D95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82478" y="2234657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25E465C0-05B2-F09C-0EAB-FCB94CEB4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77" y="2727972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136C3CBC-B4B5-A914-FFA5-BB042BFE53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82477" y="3222502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A87E059C-9F2B-A31C-4286-DD64F6B233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2477" y="3712544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05234C7-FB16-ACA4-4259-97ADDF8F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BB3A7B-D697-E14E-617A-7906CE40B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17778708-CA10-67DA-2F4D-EF28CDC3F6BC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3943A77-E7DA-DE8C-139F-2872ED11A2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82477" y="4207075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E55B538-6F77-C597-507E-8FF7E7E24D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82477" y="4698144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3" name="Inhaltsplatzhalter 32">
            <a:extLst>
              <a:ext uri="{FF2B5EF4-FFF2-40B4-BE49-F238E27FC236}">
                <a16:creationId xmlns:a16="http://schemas.microsoft.com/office/drawing/2014/main" id="{6918659C-46FC-EF11-4824-05BD37ED527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849243" y="2296751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Inhalt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4" name="Inhaltsplatzhalter 32">
            <a:extLst>
              <a:ext uri="{FF2B5EF4-FFF2-40B4-BE49-F238E27FC236}">
                <a16:creationId xmlns:a16="http://schemas.microsoft.com/office/drawing/2014/main" id="{6B365317-162D-16E3-6066-BDD1227B0F1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849243" y="2777702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Inhalt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6" name="Inhaltsplatzhalter 32">
            <a:extLst>
              <a:ext uri="{FF2B5EF4-FFF2-40B4-BE49-F238E27FC236}">
                <a16:creationId xmlns:a16="http://schemas.microsoft.com/office/drawing/2014/main" id="{A2E823E3-A972-C39B-F727-74EFC06AA1D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849243" y="3288341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Inhalt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7" name="Inhaltsplatzhalter 32">
            <a:extLst>
              <a:ext uri="{FF2B5EF4-FFF2-40B4-BE49-F238E27FC236}">
                <a16:creationId xmlns:a16="http://schemas.microsoft.com/office/drawing/2014/main" id="{2E45401D-D4A8-035E-4858-FBE657C97EB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849243" y="3781167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Inhalt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8" name="Inhaltsplatzhalter 32">
            <a:extLst>
              <a:ext uri="{FF2B5EF4-FFF2-40B4-BE49-F238E27FC236}">
                <a16:creationId xmlns:a16="http://schemas.microsoft.com/office/drawing/2014/main" id="{1E518DFB-CEEB-4115-9EDC-8094366EC67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2849243" y="4279930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Inhalt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9" name="Inhaltsplatzhalter 32">
            <a:extLst>
              <a:ext uri="{FF2B5EF4-FFF2-40B4-BE49-F238E27FC236}">
                <a16:creationId xmlns:a16="http://schemas.microsoft.com/office/drawing/2014/main" id="{EC3DD6F2-BB58-677D-B788-52A971E60A7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2849243" y="4766819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Inhalt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cxnSp>
        <p:nvCxnSpPr>
          <p:cNvPr id="10" name="Gerade Verbindung 25">
            <a:extLst>
              <a:ext uri="{FF2B5EF4-FFF2-40B4-BE49-F238E27FC236}">
                <a16:creationId xmlns:a16="http://schemas.microsoft.com/office/drawing/2014/main" id="{2ED46AC0-7814-BF4B-0178-0A4AD94DCD45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B63DA99-321B-9B40-D26F-87A731CF07F5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9992E50A-A13F-F714-0235-B51A58FE3622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24EC91-FF7B-3A8A-433E-2A4C7C246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300" y="1716251"/>
            <a:ext cx="671307" cy="67130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C828113-0DDE-36D0-E3C1-26D169C4D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5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18DC427-FFBF-9E28-6813-78728C484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5065" t="-15371" r="5065" b="25936"/>
          <a:stretch/>
        </p:blipFill>
        <p:spPr>
          <a:xfrm rot="10800000">
            <a:off x="0" y="0"/>
            <a:ext cx="1447800" cy="14449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BE0192C-8A07-0B2E-B835-653485FDE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</a:blip>
          <a:srcRect l="-5065" t="-15371" r="5065" b="131"/>
          <a:stretch/>
        </p:blipFill>
        <p:spPr>
          <a:xfrm>
            <a:off x="8756650" y="3887068"/>
            <a:ext cx="1403350" cy="1836175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C5AFD4D-0C8E-8E00-3BE0-1A41AE8C5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026A56D-5AA1-1C68-D3AE-443F3A7EEF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AF17858-A9BF-B61F-AA09-1E23948538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64" y="1587802"/>
            <a:ext cx="4153958" cy="3317577"/>
          </a:xfrm>
        </p:spPr>
        <p:txBody>
          <a:bodyPr/>
          <a:lstStyle>
            <a:lvl7pPr marL="2056900" indent="0">
              <a:buNone/>
              <a:defRPr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CB69988D-6EA8-5ADC-3FA9-0D44FB7411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40280" y="1587802"/>
            <a:ext cx="4163396" cy="331757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63C5-52F7-4803-2176-FCDD4A5F6F4C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2B816-8A5F-8822-AD32-068A3AB1928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5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1B7D10-D1C9-7480-AFEA-4CAF748986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Spalt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33E96B5-E6CF-69B0-6F06-13A462495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0DD05B-27DB-9D9F-F6DB-74CA89367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17851"/>
          <a:stretch/>
        </p:blipFill>
        <p:spPr>
          <a:xfrm>
            <a:off x="7918449" y="3657601"/>
            <a:ext cx="2241551" cy="2014772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C5AFD4D-0C8E-8E00-3BE0-1A41AE8C5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79AEA5C3-65FF-E0B6-783F-7EEBA8DAA0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64" y="1587802"/>
            <a:ext cx="4153958" cy="3317577"/>
          </a:xfrm>
        </p:spPr>
        <p:txBody>
          <a:bodyPr/>
          <a:lstStyle>
            <a:lvl6pPr marL="804854" indent="0">
              <a:buNone/>
              <a:defRPr/>
            </a:lvl6pPr>
            <a:lvl7pPr marL="977891" indent="0">
              <a:buNone/>
              <a:defRPr/>
            </a:lvl7pPr>
            <a:lvl8pPr marL="1155688" indent="0">
              <a:buNone/>
              <a:defRPr/>
            </a:lvl8pPr>
            <a:lvl9pPr marL="1333487" indent="0">
              <a:buNone/>
              <a:defRPr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2798E20F-AB68-E86E-41C9-F0B8E15B64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40280" y="1587802"/>
            <a:ext cx="4163396" cy="331757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7E3ADA4-991F-2BC9-3BCF-224406CFAC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94B8F-6EC2-C701-5AF7-8A36D2E210F2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233EE95-8F23-4B6D-7359-AADDD06DCDA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9E1407-904F-7465-8776-E59CEB9ABB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399166-FCAF-7368-B72E-14757736B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17851"/>
          <a:stretch/>
        </p:blipFill>
        <p:spPr>
          <a:xfrm>
            <a:off x="8039100" y="3657601"/>
            <a:ext cx="2120900" cy="2014772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C5AFD4D-0C8E-8E00-3BE0-1A41AE8C5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A4325CC8-D302-A307-1D1C-FC6FD000CB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97403" y="1974594"/>
            <a:ext cx="7991362" cy="271830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4F2E704C-2A96-46BA-9E1B-10F662BA23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 bearbeiten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0330F7-3924-D3F1-4392-B29F679E4775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C87B04C-05CE-6ADF-2383-585B4546A61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85DA34-D654-1879-E4FC-744A523DE3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chräg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60BD192-9F86-8CE1-1206-AAA6FB8BAD9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7713" y="-25342"/>
            <a:ext cx="3740106" cy="57849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6 w 10016"/>
              <a:gd name="connsiteY0" fmla="*/ 0 h 11054"/>
              <a:gd name="connsiteX1" fmla="*/ 10016 w 10016"/>
              <a:gd name="connsiteY1" fmla="*/ 0 h 11054"/>
              <a:gd name="connsiteX2" fmla="*/ 8016 w 10016"/>
              <a:gd name="connsiteY2" fmla="*/ 10000 h 11054"/>
              <a:gd name="connsiteX3" fmla="*/ 0 w 10016"/>
              <a:gd name="connsiteY3" fmla="*/ 11054 h 11054"/>
              <a:gd name="connsiteX4" fmla="*/ 16 w 10016"/>
              <a:gd name="connsiteY4" fmla="*/ 0 h 11054"/>
              <a:gd name="connsiteX0" fmla="*/ 16 w 10016"/>
              <a:gd name="connsiteY0" fmla="*/ 0 h 11140"/>
              <a:gd name="connsiteX1" fmla="*/ 10016 w 10016"/>
              <a:gd name="connsiteY1" fmla="*/ 0 h 11140"/>
              <a:gd name="connsiteX2" fmla="*/ 9672 w 10016"/>
              <a:gd name="connsiteY2" fmla="*/ 11140 h 11140"/>
              <a:gd name="connsiteX3" fmla="*/ 0 w 10016"/>
              <a:gd name="connsiteY3" fmla="*/ 11054 h 11140"/>
              <a:gd name="connsiteX4" fmla="*/ 16 w 10016"/>
              <a:gd name="connsiteY4" fmla="*/ 0 h 11140"/>
              <a:gd name="connsiteX0" fmla="*/ 16 w 9674"/>
              <a:gd name="connsiteY0" fmla="*/ 0 h 11140"/>
              <a:gd name="connsiteX1" fmla="*/ 5950 w 9674"/>
              <a:gd name="connsiteY1" fmla="*/ 25 h 11140"/>
              <a:gd name="connsiteX2" fmla="*/ 9672 w 9674"/>
              <a:gd name="connsiteY2" fmla="*/ 11140 h 11140"/>
              <a:gd name="connsiteX3" fmla="*/ 0 w 9674"/>
              <a:gd name="connsiteY3" fmla="*/ 11054 h 11140"/>
              <a:gd name="connsiteX4" fmla="*/ 16 w 9674"/>
              <a:gd name="connsiteY4" fmla="*/ 0 h 11140"/>
              <a:gd name="connsiteX0" fmla="*/ 17 w 10001"/>
              <a:gd name="connsiteY0" fmla="*/ 0 h 10000"/>
              <a:gd name="connsiteX1" fmla="*/ 6151 w 10001"/>
              <a:gd name="connsiteY1" fmla="*/ 22 h 10000"/>
              <a:gd name="connsiteX2" fmla="*/ 9998 w 10001"/>
              <a:gd name="connsiteY2" fmla="*/ 10000 h 10000"/>
              <a:gd name="connsiteX3" fmla="*/ 0 w 10001"/>
              <a:gd name="connsiteY3" fmla="*/ 9923 h 10000"/>
              <a:gd name="connsiteX4" fmla="*/ 17 w 10001"/>
              <a:gd name="connsiteY4" fmla="*/ 0 h 10000"/>
              <a:gd name="connsiteX0" fmla="*/ 17 w 9998"/>
              <a:gd name="connsiteY0" fmla="*/ 0 h 10000"/>
              <a:gd name="connsiteX1" fmla="*/ 6151 w 9998"/>
              <a:gd name="connsiteY1" fmla="*/ 22 h 10000"/>
              <a:gd name="connsiteX2" fmla="*/ 9998 w 9998"/>
              <a:gd name="connsiteY2" fmla="*/ 10000 h 10000"/>
              <a:gd name="connsiteX3" fmla="*/ 0 w 9998"/>
              <a:gd name="connsiteY3" fmla="*/ 9923 h 10000"/>
              <a:gd name="connsiteX4" fmla="*/ 17 w 9998"/>
              <a:gd name="connsiteY4" fmla="*/ 0 h 10000"/>
              <a:gd name="connsiteX0" fmla="*/ 17 w 9983"/>
              <a:gd name="connsiteY0" fmla="*/ 0 h 9978"/>
              <a:gd name="connsiteX1" fmla="*/ 6152 w 9983"/>
              <a:gd name="connsiteY1" fmla="*/ 22 h 9978"/>
              <a:gd name="connsiteX2" fmla="*/ 9983 w 9983"/>
              <a:gd name="connsiteY2" fmla="*/ 9978 h 9978"/>
              <a:gd name="connsiteX3" fmla="*/ 0 w 9983"/>
              <a:gd name="connsiteY3" fmla="*/ 9923 h 9978"/>
              <a:gd name="connsiteX4" fmla="*/ 17 w 9983"/>
              <a:gd name="connsiteY4" fmla="*/ 0 h 9978"/>
              <a:gd name="connsiteX0" fmla="*/ 17 w 10000"/>
              <a:gd name="connsiteY0" fmla="*/ 44 h 10044"/>
              <a:gd name="connsiteX1" fmla="*/ 6128 w 10000"/>
              <a:gd name="connsiteY1" fmla="*/ 0 h 10044"/>
              <a:gd name="connsiteX2" fmla="*/ 10000 w 10000"/>
              <a:gd name="connsiteY2" fmla="*/ 10044 h 10044"/>
              <a:gd name="connsiteX3" fmla="*/ 0 w 10000"/>
              <a:gd name="connsiteY3" fmla="*/ 9989 h 10044"/>
              <a:gd name="connsiteX4" fmla="*/ 17 w 10000"/>
              <a:gd name="connsiteY4" fmla="*/ 44 h 1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4">
                <a:moveTo>
                  <a:pt x="17" y="44"/>
                </a:moveTo>
                <a:lnTo>
                  <a:pt x="6128" y="0"/>
                </a:lnTo>
                <a:cubicBezTo>
                  <a:pt x="7435" y="3407"/>
                  <a:pt x="8609" y="6516"/>
                  <a:pt x="10000" y="10044"/>
                </a:cubicBezTo>
                <a:lnTo>
                  <a:pt x="0" y="9989"/>
                </a:lnTo>
                <a:cubicBezTo>
                  <a:pt x="5" y="6674"/>
                  <a:pt x="11" y="3359"/>
                  <a:pt x="17" y="44"/>
                </a:cubicBez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A4D946-5407-12EC-02C9-73E9F7EEB387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A109119-6915-BDE1-4EFD-FAAF58652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9149" y="959197"/>
            <a:ext cx="537147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Kopfzeile (Frage, Zwischenüberschrift etc.)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63D13D-9538-6076-FF4A-F3C7D772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9149" y="1286797"/>
            <a:ext cx="537147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A9A6FE42-C39A-D209-D675-070AB0EA74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39148" y="1974594"/>
            <a:ext cx="5371476" cy="271830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A3DEFB60-1EDA-2967-1DAD-DAE1C78DE8D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" y="5197480"/>
            <a:ext cx="3931709" cy="517525"/>
          </a:xfrm>
          <a:solidFill>
            <a:schemeClr val="bg2">
              <a:alpha val="58280"/>
            </a:schemeClr>
          </a:solidFill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2802448-B9FA-A6DC-819D-3297A5BC1D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0" y="5197471"/>
            <a:ext cx="4394200" cy="557212"/>
          </a:xfrm>
          <a:solidFill>
            <a:schemeClr val="bg2">
              <a:alpha val="64571"/>
            </a:schemeClr>
          </a:solidFill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6B84330F-89DE-5375-7862-D3610D58E7C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AE99A308-A645-E8E1-8386-902FA038A3D0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1B65A0E-6AC0-BEB1-0A29-56FB41372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8668D5F-C54E-71D9-73BC-1CB43AF92900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 tauschen: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Rechtsklick auf das Bild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 ändern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Aus Datei</a:t>
            </a:r>
          </a:p>
        </p:txBody>
      </p:sp>
    </p:spTree>
    <p:extLst>
      <p:ext uri="{BB962C8B-B14F-4D97-AF65-F5344CB8AC3E}">
        <p14:creationId xmlns:p14="http://schemas.microsoft.com/office/powerpoint/2010/main" val="240173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03" y="644528"/>
            <a:ext cx="8440501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01" y="1573215"/>
            <a:ext cx="8440500" cy="2950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marL="179386" marR="0" lvl="0" indent="-173037" algn="l" defTabSz="68563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C3F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179386" marR="0" lvl="1" indent="-173037" algn="l" defTabSz="68563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0C3F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/>
              <a:t> 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  <a:p>
            <a:pPr lvl="8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6430FA-9F1A-9781-04CA-1C0538CB2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2" y="5274000"/>
            <a:ext cx="2790467" cy="335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SzPct val="120000"/>
              <a:defRPr lang="de-DE" sz="900" b="0" i="0" kern="1200" dirty="0" smtClean="0">
                <a:solidFill>
                  <a:srgbClr val="777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48" indent="-171448">
              <a:buSzPct val="100000"/>
              <a:buFontTx/>
              <a:buBlip>
                <a:blip r:embed="rId33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36801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6" r:id="rId2"/>
    <p:sldLayoutId id="2147483696" r:id="rId3"/>
    <p:sldLayoutId id="2147483734" r:id="rId4"/>
    <p:sldLayoutId id="2147483765" r:id="rId5"/>
    <p:sldLayoutId id="2147483682" r:id="rId6"/>
    <p:sldLayoutId id="2147483757" r:id="rId7"/>
    <p:sldLayoutId id="2147483764" r:id="rId8"/>
    <p:sldLayoutId id="2147483767" r:id="rId9"/>
    <p:sldLayoutId id="2147483768" r:id="rId10"/>
    <p:sldLayoutId id="2147483769" r:id="rId11"/>
    <p:sldLayoutId id="2147483741" r:id="rId12"/>
    <p:sldLayoutId id="2147483719" r:id="rId13"/>
    <p:sldLayoutId id="2147483720" r:id="rId14"/>
    <p:sldLayoutId id="2147483709" r:id="rId15"/>
    <p:sldLayoutId id="2147483711" r:id="rId16"/>
    <p:sldLayoutId id="2147483743" r:id="rId17"/>
    <p:sldLayoutId id="2147483739" r:id="rId18"/>
    <p:sldLayoutId id="2147483735" r:id="rId19"/>
    <p:sldLayoutId id="2147483736" r:id="rId20"/>
    <p:sldLayoutId id="2147483756" r:id="rId21"/>
    <p:sldLayoutId id="2147483770" r:id="rId22"/>
    <p:sldLayoutId id="2147483752" r:id="rId23"/>
    <p:sldLayoutId id="2147483753" r:id="rId24"/>
    <p:sldLayoutId id="2147483771" r:id="rId25"/>
    <p:sldLayoutId id="2147483747" r:id="rId26"/>
    <p:sldLayoutId id="2147483740" r:id="rId27"/>
    <p:sldLayoutId id="2147483762" r:id="rId28"/>
    <p:sldLayoutId id="2147483751" r:id="rId29"/>
    <p:sldLayoutId id="2147483755" r:id="rId30"/>
    <p:sldLayoutId id="2147483721" r:id="rId31"/>
  </p:sldLayoutIdLst>
  <p:hf sldNum="0" hdr="0" dt="0"/>
  <p:txStyles>
    <p:titleStyle>
      <a:lvl1pPr algn="l" defTabSz="685634" rtl="0" eaLnBrk="1" latinLnBrk="0" hangingPunct="1">
        <a:lnSpc>
          <a:spcPts val="28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6697" marR="0" indent="-261935" algn="l" defTabSz="685634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>
          <a:srgbClr val="80C3F2"/>
        </a:buClr>
        <a:buSzTx/>
        <a:buFontTx/>
        <a:buBlip>
          <a:blip r:embed="rId33"/>
        </a:buBlip>
        <a:tabLst/>
        <a:defRPr sz="14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03221" marR="0" indent="-179386" algn="l" defTabSz="685634" rtl="0" eaLnBrk="1" fontAlgn="auto" latinLnBrk="0" hangingPunct="1">
        <a:lnSpc>
          <a:spcPts val="2200"/>
        </a:lnSpc>
        <a:spcBef>
          <a:spcPts val="0"/>
        </a:spcBef>
        <a:spcAft>
          <a:spcPts val="0"/>
        </a:spcAft>
        <a:buClr>
          <a:srgbClr val="80C3F2"/>
        </a:buClr>
        <a:buSzTx/>
        <a:buFont typeface="Wingdings" pitchFamily="2" charset="2"/>
        <a:buChar char="§"/>
        <a:tabLst/>
        <a:defRPr sz="12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400046" indent="182561" algn="l" defTabSz="685634" rtl="0" eaLnBrk="1" latinLnBrk="0" hangingPunct="1">
        <a:lnSpc>
          <a:spcPts val="1700"/>
        </a:lnSpc>
        <a:spcBef>
          <a:spcPts val="0"/>
        </a:spcBef>
        <a:buClr>
          <a:srgbClr val="80C3F2"/>
        </a:buClr>
        <a:buFont typeface="Wingdings" pitchFamily="2" charset="2"/>
        <a:buChar char="§"/>
        <a:tabLst/>
        <a:defRPr sz="10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533395" indent="182561" algn="l" defTabSz="685634" rtl="0" eaLnBrk="1" latinLnBrk="0" hangingPunct="1">
        <a:lnSpc>
          <a:spcPts val="1100"/>
        </a:lnSpc>
        <a:spcBef>
          <a:spcPts val="0"/>
        </a:spcBef>
        <a:buClr>
          <a:srgbClr val="80C3F2"/>
        </a:buClr>
        <a:buFont typeface="Wingdings" pitchFamily="2" charset="2"/>
        <a:buChar char="§"/>
        <a:tabLst/>
        <a:defRPr sz="9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668331" indent="179386" algn="l" defTabSz="685634" rtl="0" eaLnBrk="1" latinLnBrk="0" hangingPunct="1">
        <a:lnSpc>
          <a:spcPts val="1100"/>
        </a:lnSpc>
        <a:spcBef>
          <a:spcPts val="0"/>
        </a:spcBef>
        <a:buClr>
          <a:srgbClr val="80C3F2"/>
        </a:buClr>
        <a:buFont typeface="Wingdings" pitchFamily="2" charset="2"/>
        <a:buChar char="§"/>
        <a:tabLst>
          <a:tab pos="1020753" algn="l"/>
        </a:tabLst>
        <a:defRPr sz="9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977891" indent="-173037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150926" algn="l"/>
        </a:tabLst>
        <a:defRPr sz="8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155688" indent="-177799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285862" algn="l"/>
        </a:tabLst>
        <a:defRPr sz="8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333487" indent="-177799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420799" algn="l"/>
        </a:tabLst>
        <a:defRPr sz="8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1512873" indent="-179386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641459" algn="l"/>
        </a:tabLst>
        <a:defRPr sz="8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 lang="en-US"/>
      </a:defPPr>
      <a:lvl1pPr marL="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4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6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3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16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2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274" userDrawn="1">
          <p15:clr>
            <a:srgbClr val="F26B43"/>
          </p15:clr>
        </p15:guide>
        <p15:guide id="16" orient="horz" pos="610" userDrawn="1">
          <p15:clr>
            <a:srgbClr val="F26B43"/>
          </p15:clr>
        </p15:guide>
        <p15:guide id="17" orient="horz" pos="3090" userDrawn="1">
          <p15:clr>
            <a:srgbClr val="F26B43"/>
          </p15:clr>
        </p15:guide>
        <p15:guide id="18" orient="horz" pos="1800" userDrawn="1">
          <p15:clr>
            <a:srgbClr val="F26B43"/>
          </p15:clr>
        </p15:guide>
        <p15:guide id="19" pos="3198" userDrawn="1">
          <p15:clr>
            <a:srgbClr val="F26B43"/>
          </p15:clr>
        </p15:guide>
        <p15:guide id="20" pos="2999" userDrawn="1">
          <p15:clr>
            <a:srgbClr val="F26B43"/>
          </p15:clr>
        </p15:guide>
        <p15:guide id="21" pos="2348" userDrawn="1">
          <p15:clr>
            <a:srgbClr val="F26B43"/>
          </p15:clr>
        </p15:guide>
        <p15:guide id="22" pos="1702" userDrawn="1">
          <p15:clr>
            <a:srgbClr val="F26B43"/>
          </p15:clr>
        </p15:guide>
        <p15:guide id="23" pos="512" userDrawn="1">
          <p15:clr>
            <a:srgbClr val="F26B43"/>
          </p15:clr>
        </p15:guide>
        <p15:guide id="24" pos="401" userDrawn="1">
          <p15:clr>
            <a:srgbClr val="F26B43"/>
          </p15:clr>
        </p15:guide>
        <p15:guide id="25" pos="3850" userDrawn="1">
          <p15:clr>
            <a:srgbClr val="F26B43"/>
          </p15:clr>
        </p15:guide>
        <p15:guide id="26" pos="5720" userDrawn="1">
          <p15:clr>
            <a:srgbClr val="F26B43"/>
          </p15:clr>
        </p15:guide>
        <p15:guide id="27" pos="5834" userDrawn="1">
          <p15:clr>
            <a:srgbClr val="F26B43"/>
          </p15:clr>
        </p15:guide>
        <p15:guide id="28" pos="4950" userDrawn="1">
          <p15:clr>
            <a:srgbClr val="F26B43"/>
          </p15:clr>
        </p15:guide>
        <p15:guide id="29" pos="4521" userDrawn="1">
          <p15:clr>
            <a:srgbClr val="F26B43"/>
          </p15:clr>
        </p15:guide>
        <p15:guide id="30" pos="6098" userDrawn="1">
          <p15:clr>
            <a:srgbClr val="F26B43"/>
          </p15:clr>
        </p15:guide>
        <p15:guide id="31" pos="6201" userDrawn="1">
          <p15:clr>
            <a:srgbClr val="F26B43"/>
          </p15:clr>
        </p15:guide>
        <p15:guide id="32" orient="horz" pos="991" userDrawn="1">
          <p15:clr>
            <a:srgbClr val="F26B43"/>
          </p15:clr>
        </p15:guide>
        <p15:guide id="33" pos="4766" userDrawn="1">
          <p15:clr>
            <a:srgbClr val="F26B43"/>
          </p15:clr>
        </p15:guide>
        <p15:guide id="34" orient="horz" pos="3447" userDrawn="1">
          <p15:clr>
            <a:srgbClr val="F26B43"/>
          </p15:clr>
        </p15:guide>
        <p15:guide id="35" pos="4408" userDrawn="1">
          <p15:clr>
            <a:srgbClr val="F26B43"/>
          </p15:clr>
        </p15:guide>
        <p15:guide id="37" pos="5438" userDrawn="1">
          <p15:clr>
            <a:srgbClr val="F26B43"/>
          </p15:clr>
        </p15:guide>
        <p15:guide id="38" pos="5333" userDrawn="1">
          <p15:clr>
            <a:srgbClr val="F26B43"/>
          </p15:clr>
        </p15:guide>
        <p15:guide id="39" pos="1008" userDrawn="1">
          <p15:clr>
            <a:srgbClr val="F26B43"/>
          </p15:clr>
        </p15:guide>
        <p15:guide id="41" orient="horz" pos="404" userDrawn="1">
          <p15:clr>
            <a:srgbClr val="F26B43"/>
          </p15:clr>
        </p15:guide>
        <p15:guide id="42" orient="horz" pos="11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46EFD53-5352-CD22-E586-06B589DC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92" y="3503787"/>
            <a:ext cx="2671427" cy="763617"/>
          </a:xfrm>
        </p:spPr>
        <p:txBody>
          <a:bodyPr>
            <a:normAutofit/>
          </a:bodyPr>
          <a:lstStyle/>
          <a:p>
            <a:r>
              <a:rPr lang="de-DE" dirty="0"/>
              <a:t>Vortragstitel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0894F7-CEAB-8A46-A34C-09443472B4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41691" y="5274000"/>
            <a:ext cx="2671428" cy="335840"/>
          </a:xfrm>
        </p:spPr>
        <p:txBody>
          <a:bodyPr/>
          <a:lstStyle/>
          <a:p>
            <a:r>
              <a:rPr lang="de-DE" dirty="0"/>
              <a:t>Veranstaltungsname TT. Monat Jahr, Ort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B639D2-0F26-3A35-F665-08BAD213E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4">
            <a:extLst>
              <a:ext uri="{FF2B5EF4-FFF2-40B4-BE49-F238E27FC236}">
                <a16:creationId xmlns:a16="http://schemas.microsoft.com/office/drawing/2014/main" id="{82A312A7-62D4-4135-8AD5-47C39B284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692" y="4376256"/>
            <a:ext cx="2792123" cy="490904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16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5E213943-E570-6FA2-7512-E69AEBDC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E34CE67-1355-D3BD-7A79-6DA4EC955C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6E11CC-FA06-B7BE-FC31-C07F374EBDF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1EBA3E3-60A1-7642-1B5F-C8C8EB64C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BA72111-C5D3-B920-4FA0-CAA1826059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0E819D-885C-BEFE-F971-B04360462B5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21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5DB73D-C926-8B18-39E9-C40143BDC0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5F027B-C35F-07EA-89F4-31EB5709C2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E1C1CFD-CC94-633F-D3A3-C37DEA12B0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F15E7BE-262D-D3A3-B020-738349B3A1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7A8DF91-61E1-45ED-6108-F80926A7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15FFAA5-0400-5E49-3BB9-044637E0F1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93E82B-7756-A163-8224-6D9D66F0628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2322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5B66E254-4F30-6F8D-77F3-902E705A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86CE584-E727-3B43-B6D9-2A6AD93E1C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84C674-A3BD-5574-C9ED-1358761435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4A59FE6-EF0F-41A5-7EC8-EA40A982AB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AF16F3-95F7-24B2-7738-FAE0033E5E7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46017C4D-8D06-BB04-8D72-83C6B8C2FDE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1640426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7C5661F-AD47-A78E-18D6-621F8BB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381220-89A7-A5D7-8A57-1B016EDC1C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2F9E2A7-FB3E-C2B3-AD38-211DB9EC1A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C6F5185-6BEA-E692-ED09-B3B2DF5842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E7496EE-B06F-6676-CE94-9B4A49D391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B40CA8F-3DD6-CA91-96CE-00533C18EE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DA7F96-5E65-7996-A55B-4C227B48FB0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31971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B514551-1D1A-7C0B-AE24-C54C51679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49C04E2-1290-F782-35D0-1FF49AFAF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D792A24-98A6-A3BE-5BE6-7A0E0126FA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D81DA0C-96B4-2AC1-657B-08BB4F9911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221E9DF-5766-55F0-6B7A-8E978A0DEA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1F583A1-E64E-011C-8C7E-77F00BAF9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2617078-FA6F-9471-F999-9DB1451409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289B068-0390-0EB3-D45F-45A044BC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0011D09-4E45-C892-92A8-AA3CCF8D8F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EBA91B-66BC-8F83-334E-D7EA85D3E4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184025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36345657-9D68-AC5C-2606-1A1E26FD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F141BF9-C61E-78C6-DEC8-21E10A9D48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28D2540-E7E4-9011-9BC3-06D8CDCEAF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34B7F86-B8DC-6002-C7E2-10C534017DA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7A516AF-865B-8C1B-22A9-5E6899702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3C072BF-319E-4102-6CC9-ED191170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B4353D0-D276-3C31-4161-E6963B0D5B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0000" y="1586976"/>
            <a:ext cx="8448765" cy="310592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E02B3EB-9629-7A8F-3677-4A531F03A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BF152C-FB0A-47CA-5282-CA6E3D18D2F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 dirty="0"/>
              <a:t>Veranstaltungsname TT. Monat Jahr, Ort</a:t>
            </a:r>
          </a:p>
        </p:txBody>
      </p:sp>
    </p:spTree>
    <p:extLst>
      <p:ext uri="{BB962C8B-B14F-4D97-AF65-F5344CB8AC3E}">
        <p14:creationId xmlns:p14="http://schemas.microsoft.com/office/powerpoint/2010/main" val="156848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7C0F37-A177-94E1-C893-1152E0FEEB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0F7614-F7B3-42F6-2E3D-2367BDC9F8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dirty="0"/>
              <a:t>Veranstaltungsname TT. Monat Jahr, Ort</a:t>
            </a:r>
          </a:p>
        </p:txBody>
      </p:sp>
    </p:spTree>
    <p:extLst>
      <p:ext uri="{BB962C8B-B14F-4D97-AF65-F5344CB8AC3E}">
        <p14:creationId xmlns:p14="http://schemas.microsoft.com/office/powerpoint/2010/main" val="372415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84F8C70-BFEB-422D-A4C1-C269310B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741ADD9-E9F9-4F37-9A5C-1FDE01ED3A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F0028E0-F692-47FA-84E8-9513241F12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F3B3145-3155-4521-9AFE-181C7D1006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1E2F7-56BC-4DD7-B641-EE620590B6E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Veranstaltungsname TT. Monat Jahr, Ort</a:t>
            </a:r>
          </a:p>
        </p:txBody>
      </p:sp>
    </p:spTree>
    <p:extLst>
      <p:ext uri="{BB962C8B-B14F-4D97-AF65-F5344CB8AC3E}">
        <p14:creationId xmlns:p14="http://schemas.microsoft.com/office/powerpoint/2010/main" val="396130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DF03B8-0046-A6FB-4071-D91DD2D1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86F7F0F-954F-5CF5-D1C9-8A11DFD6DC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8834B53-7527-F592-3C4A-F641BA382F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1B719A-32B3-DD26-1ED8-D1342A05AD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0F8A8EF-094C-663E-09F1-6AC13B431E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D2079A6-295D-3789-74CE-6B7855DBFE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EFC36C-01A2-A6A4-9AD6-2C3AD8BA781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250732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F75749C-0307-BA70-2D81-0405FA4E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78649DD-7717-3068-15E9-69EA7DD6F6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909BC1C-E384-DA0A-AC8E-85F7C48FF9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AE0E08-F5A8-6F3D-E672-8304AF629B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06B94F-791B-8525-C87F-817E644382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1C4129-D770-53C8-A865-B6C9F78123A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9945ED1-E682-0BA0-A519-60D62B4996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93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2B954D1-B77D-AAF9-B683-960FCCD1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28610D1-9EC7-F40E-581A-DEFB4AB2FB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35C02E5-6B30-2F5E-3D02-E0E02ABA0D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54DD97-5062-358B-B4C4-B9CE345177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64BB805-4514-54E8-A6AE-8005A189FC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2E815DC-B152-8EE1-D661-D34274D440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7B4EF9F-A5F1-85D2-23CA-A14DC0703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C47515-BCE9-0EB8-997A-FD25A3A5425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856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EB50FC0-11D1-72EF-1873-A231CAEE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472EDC1-4728-03E2-D5CB-10144DA925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FBACBFF-76D4-7060-86FA-82A44D304D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384ED64-E89F-8B17-5A2F-05EEF63889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2E1F374-78B9-4BFE-A246-C26EB7EC13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6D6CDB4-0301-A8F5-6FCB-0F9BCFE8EE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D4F2D7E-E243-ABF5-2D9F-B2DDF7EF22C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188889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FBB7918-1F90-4CF0-167B-ED3594D6AE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41EA77B-A52C-A57E-A4D0-F18098544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EB067A-573C-0FA4-6D2C-4E322A807F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9BBF666-9839-5B6F-900C-A391AF8E12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C3CE352-8E5D-2978-EB21-8A780BA9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DA41065-EAAC-D0DC-8884-71BC974D6A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97CB4D-D5CD-E0C5-0875-D54A22BA20B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107361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DI PowerPoint">
      <a:dk1>
        <a:srgbClr val="003EAA"/>
      </a:dk1>
      <a:lt1>
        <a:srgbClr val="9DD0F3"/>
      </a:lt1>
      <a:dk2>
        <a:srgbClr val="44546A"/>
      </a:dk2>
      <a:lt2>
        <a:srgbClr val="FFFFFF"/>
      </a:lt2>
      <a:accent1>
        <a:srgbClr val="003EAA"/>
      </a:accent1>
      <a:accent2>
        <a:srgbClr val="9DD0F3"/>
      </a:accent2>
      <a:accent3>
        <a:srgbClr val="FE5900"/>
      </a:accent3>
      <a:accent4>
        <a:srgbClr val="00C7B1"/>
      </a:accent4>
      <a:accent5>
        <a:srgbClr val="5B9BD5"/>
      </a:accent5>
      <a:accent6>
        <a:srgbClr val="D9D9D6"/>
      </a:accent6>
      <a:hlink>
        <a:srgbClr val="FE5900"/>
      </a:hlink>
      <a:folHlink>
        <a:srgbClr val="FE8B4D"/>
      </a:folHlink>
    </a:clrScheme>
    <a:fontScheme name="VDI Schriften">
      <a:majorFont>
        <a:latin typeface="Rajdhani 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>
        <a:spAutoFit/>
      </a:bodyPr>
      <a:lstStyle>
        <a:defPPr marL="230400" indent="-230400" algn="l">
          <a:lnSpc>
            <a:spcPts val="1100"/>
          </a:lnSpc>
          <a:buClr>
            <a:schemeClr val="bg1"/>
          </a:buClr>
          <a:buFont typeface="+mj-lt"/>
          <a:buAutoNum type="arabicPeriod"/>
          <a:defRPr sz="950" dirty="0" smtClean="0">
            <a:solidFill>
              <a:srgbClr val="000000"/>
            </a:solidFill>
            <a:latin typeface="+mn-lt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I_Vorlage_V08_20220615" id="{329FBFDB-2FB1-4E96-9951-16ECD2FE4F46}" vid="{103B4D8D-36E7-48B7-A8EA-5750C6EA6F6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65574B429EDD49841D3B8F2BE5DFAB" ma:contentTypeVersion="11" ma:contentTypeDescription="Ein neues Dokument erstellen." ma:contentTypeScope="" ma:versionID="799a4f52461c70a916e4e67136928f3e">
  <xsd:schema xmlns:xsd="http://www.w3.org/2001/XMLSchema" xmlns:xs="http://www.w3.org/2001/XMLSchema" xmlns:p="http://schemas.microsoft.com/office/2006/metadata/properties" xmlns:ns2="89fac9f0-e4a9-4a88-a3fd-af4a44237584" xmlns:ns3="86257ac4-e624-4447-ba5d-cd32c9d7855e" targetNamespace="http://schemas.microsoft.com/office/2006/metadata/properties" ma:root="true" ma:fieldsID="fa194ed7a1de305f7d4801be12fdee15" ns2:_="" ns3:_="">
    <xsd:import namespace="89fac9f0-e4a9-4a88-a3fd-af4a44237584"/>
    <xsd:import namespace="86257ac4-e624-4447-ba5d-cd32c9d785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ac9f0-e4a9-4a88-a3fd-af4a44237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6acff56-5029-47c9-8d5b-d23a4ffd8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57ac4-e624-4447-ba5d-cd32c9d785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fac9f0-e4a9-4a88-a3fd-af4a4423758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4D740E-D135-477A-A6C1-687F82F3F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ac9f0-e4a9-4a88-a3fd-af4a44237584"/>
    <ds:schemaRef ds:uri="86257ac4-e624-4447-ba5d-cd32c9d785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C0C66-A55D-434E-B71F-C63E65431E8B}">
  <ds:schemaRefs>
    <ds:schemaRef ds:uri="http://schemas.microsoft.com/office/2006/metadata/properties"/>
    <ds:schemaRef ds:uri="http://schemas.microsoft.com/office/infopath/2007/PartnerControls"/>
    <ds:schemaRef ds:uri="63d3a618-344d-48ea-bb90-b7a6efc0ed63"/>
    <ds:schemaRef ds:uri="b8322b32-5ab4-4c0b-8ff7-4a34de58c42d"/>
    <ds:schemaRef ds:uri="89fac9f0-e4a9-4a88-a3fd-af4a44237584"/>
  </ds:schemaRefs>
</ds:datastoreItem>
</file>

<file path=customXml/itemProps3.xml><?xml version="1.0" encoding="utf-8"?>
<ds:datastoreItem xmlns:ds="http://schemas.openxmlformats.org/officeDocument/2006/customXml" ds:itemID="{C6E61B0B-3BA4-422C-B208-17E5B40B6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Benutzerdefiniert</PresentationFormat>
  <Paragraphs>16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Nunito Sans Light</vt:lpstr>
      <vt:lpstr>Tahoma</vt:lpstr>
      <vt:lpstr>Wingdings</vt:lpstr>
      <vt:lpstr>Office</vt:lpstr>
      <vt:lpstr>Vortragstitel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Ina Sartor</dc:creator>
  <cp:lastModifiedBy>Christoph Brockerhoff</cp:lastModifiedBy>
  <cp:revision>383</cp:revision>
  <cp:lastPrinted>2022-06-14T18:03:05Z</cp:lastPrinted>
  <dcterms:created xsi:type="dcterms:W3CDTF">2022-06-14T18:02:03Z</dcterms:created>
  <dcterms:modified xsi:type="dcterms:W3CDTF">2023-03-22T10:08:59Z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0x010100C865574B429EDD49841D3B8F2BE5DFAB</vt:lpwstr>
  </property>
  <property fmtid="{D5CDD505-2E9C-101B-9397-08002B2CF9AE}" pid="3" name="MediaServiceImageTags">
    <vt:lpwstr/>
  </property>
</Properties>
</file>